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diagrams/data1.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3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1.xml" ContentType="application/vnd.openxmlformats-officedocument.presentationml.slide+xml"/>
  <Override PartName="/ppt/slides/slide9.xml" ContentType="application/vnd.openxmlformats-officedocument.presentationml.slide+xml"/>
  <Override PartName="/ppt/slides/slide35.xml" ContentType="application/vnd.openxmlformats-officedocument.presentationml.slide+xml"/>
  <Override PartName="/ppt/slides/slide33.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32.xml" ContentType="application/vnd.openxmlformats-officedocument.presentationml.slide+xml"/>
  <Override PartName="/ppt/slides/slide34.xml" ContentType="application/vnd.openxmlformats-officedocument.presentationml.slide+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diagrams/drawing1.xml" ContentType="application/vnd.ms-office.drawingml.diagramDrawing+xml"/>
  <Override PartName="/ppt/diagrams/quickStyle1.xml" ContentType="application/vnd.openxmlformats-officedocument.drawingml.diagramStyle+xml"/>
  <Override PartName="/ppt/theme/theme2.xml" ContentType="application/vnd.openxmlformats-officedocument.theme+xml"/>
  <Override PartName="/ppt/diagrams/layout1.xml" ContentType="application/vnd.openxmlformats-officedocument.drawingml.diagramLayout+xml"/>
  <Override PartName="/ppt/diagrams/colors1.xml" ContentType="application/vnd.openxmlformats-officedocument.drawingml.diagramColors+xml"/>
  <Override PartName="/ppt/notesMasters/notesMaster1.xml" ContentType="application/vnd.openxmlformats-officedocument.presentationml.notesMaster+xml"/>
  <Override PartName="/ppt/theme/theme1.xml" ContentType="application/vnd.openxmlformats-officedocument.theme+xml"/>
  <Override PartName="/ppt/diagrams/drawing2.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diagrams/layout2.xml" ContentType="application/vnd.openxmlformats-officedocument.drawingml.diagramLayout+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1" r:id="rId1"/>
  </p:sldMasterIdLst>
  <p:notesMasterIdLst>
    <p:notesMasterId r:id="rId44"/>
  </p:notesMasterIdLst>
  <p:sldIdLst>
    <p:sldId id="328" r:id="rId2"/>
    <p:sldId id="258" r:id="rId3"/>
    <p:sldId id="270" r:id="rId4"/>
    <p:sldId id="322" r:id="rId5"/>
    <p:sldId id="311" r:id="rId6"/>
    <p:sldId id="301" r:id="rId7"/>
    <p:sldId id="354" r:id="rId8"/>
    <p:sldId id="308" r:id="rId9"/>
    <p:sldId id="309" r:id="rId10"/>
    <p:sldId id="310" r:id="rId11"/>
    <p:sldId id="345" r:id="rId12"/>
    <p:sldId id="292" r:id="rId13"/>
    <p:sldId id="351" r:id="rId14"/>
    <p:sldId id="352" r:id="rId15"/>
    <p:sldId id="353" r:id="rId16"/>
    <p:sldId id="350" r:id="rId17"/>
    <p:sldId id="332" r:id="rId18"/>
    <p:sldId id="346" r:id="rId19"/>
    <p:sldId id="312" r:id="rId20"/>
    <p:sldId id="313" r:id="rId21"/>
    <p:sldId id="314" r:id="rId22"/>
    <p:sldId id="315" r:id="rId23"/>
    <p:sldId id="316" r:id="rId24"/>
    <p:sldId id="317" r:id="rId25"/>
    <p:sldId id="318" r:id="rId26"/>
    <p:sldId id="320" r:id="rId27"/>
    <p:sldId id="319" r:id="rId28"/>
    <p:sldId id="274" r:id="rId29"/>
    <p:sldId id="321" r:id="rId30"/>
    <p:sldId id="333" r:id="rId31"/>
    <p:sldId id="323" r:id="rId32"/>
    <p:sldId id="325" r:id="rId33"/>
    <p:sldId id="330" r:id="rId34"/>
    <p:sldId id="334" r:id="rId35"/>
    <p:sldId id="331" r:id="rId36"/>
    <p:sldId id="287" r:id="rId37"/>
    <p:sldId id="266" r:id="rId38"/>
    <p:sldId id="336" r:id="rId39"/>
    <p:sldId id="335" r:id="rId40"/>
    <p:sldId id="329" r:id="rId41"/>
    <p:sldId id="338" r:id="rId42"/>
    <p:sldId id="33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455B207-4CB6-4A36-ABC1-8FC3D4016F41}">
          <p14:sldIdLst>
            <p14:sldId id="328"/>
            <p14:sldId id="258"/>
            <p14:sldId id="270"/>
            <p14:sldId id="322"/>
            <p14:sldId id="311"/>
            <p14:sldId id="301"/>
            <p14:sldId id="354"/>
            <p14:sldId id="308"/>
            <p14:sldId id="309"/>
            <p14:sldId id="310"/>
            <p14:sldId id="345"/>
            <p14:sldId id="292"/>
            <p14:sldId id="351"/>
            <p14:sldId id="352"/>
            <p14:sldId id="353"/>
            <p14:sldId id="350"/>
            <p14:sldId id="332"/>
            <p14:sldId id="346"/>
            <p14:sldId id="312"/>
            <p14:sldId id="313"/>
            <p14:sldId id="314"/>
            <p14:sldId id="315"/>
            <p14:sldId id="316"/>
            <p14:sldId id="317"/>
            <p14:sldId id="318"/>
            <p14:sldId id="320"/>
            <p14:sldId id="319"/>
            <p14:sldId id="274"/>
            <p14:sldId id="321"/>
            <p14:sldId id="333"/>
            <p14:sldId id="323"/>
            <p14:sldId id="325"/>
            <p14:sldId id="330"/>
            <p14:sldId id="334"/>
            <p14:sldId id="331"/>
            <p14:sldId id="287"/>
            <p14:sldId id="266"/>
            <p14:sldId id="336"/>
            <p14:sldId id="335"/>
            <p14:sldId id="329"/>
            <p14:sldId id="338"/>
            <p14:sldId id="337"/>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BA24"/>
    <a:srgbClr val="62B81A"/>
    <a:srgbClr val="99C63D"/>
    <a:srgbClr val="94C23A"/>
    <a:srgbClr val="699841"/>
    <a:srgbClr val="C90406"/>
    <a:srgbClr val="82C252"/>
    <a:srgbClr val="4A91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07" autoAdjust="0"/>
    <p:restoredTop sz="94660"/>
  </p:normalViewPr>
  <p:slideViewPr>
    <p:cSldViewPr snapToGrid="0">
      <p:cViewPr>
        <p:scale>
          <a:sx n="81" d="100"/>
          <a:sy n="81" d="100"/>
        </p:scale>
        <p:origin x="-26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2.xml.rels><?xml version="1.0" encoding="UTF-8" standalone="yes"?>
<Relationships xmlns="http://schemas.openxmlformats.org/package/2006/relationships"><Relationship Id="rId1" Type="http://schemas.openxmlformats.org/officeDocument/2006/relationships/image" Target="../media/image26.jpe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333634-C0D2-4196-B611-F3B0F1CD6909}" type="doc">
      <dgm:prSet loTypeId="urn:microsoft.com/office/officeart/2005/8/layout/radial6" loCatId="cycle" qsTypeId="urn:microsoft.com/office/officeart/2005/8/quickstyle/3d1" qsCatId="3D" csTypeId="urn:microsoft.com/office/officeart/2005/8/colors/colorful1" csCatId="colorful" phldr="1"/>
      <dgm:spPr/>
      <dgm:t>
        <a:bodyPr/>
        <a:lstStyle/>
        <a:p>
          <a:endParaRPr lang="en-US"/>
        </a:p>
      </dgm:t>
    </dgm:pt>
    <dgm:pt modelId="{B2ABB663-F255-4DC6-A589-CFA39EADD250}">
      <dgm:prSet phldrT="[Text]" custT="1"/>
      <dgm:spPr/>
      <dgm:t>
        <a:bodyPr/>
        <a:lstStyle/>
        <a:p>
          <a:r>
            <a:rPr lang="en-US" sz="2800" b="1" cap="none" spc="0" dirty="0" smtClean="0">
              <a:ln w="13462">
                <a:prstDash val="solid"/>
              </a:ln>
              <a:effectLst>
                <a:outerShdw dist="38100" dir="2700000" algn="bl" rotWithShape="0">
                  <a:schemeClr val="accent5"/>
                </a:outerShdw>
              </a:effectLst>
              <a:latin typeface="+mn-lt"/>
              <a:cs typeface="Times New Roman" panose="02020603050405020304" pitchFamily="18" charset="0"/>
            </a:rPr>
            <a:t>MANUAL</a:t>
          </a:r>
        </a:p>
        <a:p>
          <a:r>
            <a:rPr lang="en-US" sz="2800" b="1" cap="none" spc="0" dirty="0" smtClean="0">
              <a:ln w="13462">
                <a:prstDash val="solid"/>
              </a:ln>
              <a:effectLst>
                <a:outerShdw dist="38100" dir="2700000" algn="bl" rotWithShape="0">
                  <a:schemeClr val="accent5"/>
                </a:outerShdw>
              </a:effectLst>
              <a:latin typeface="+mn-lt"/>
              <a:cs typeface="Times New Roman" panose="02020603050405020304" pitchFamily="18" charset="0"/>
            </a:rPr>
            <a:t>INCLUDES</a:t>
          </a:r>
          <a:endParaRPr lang="en-US" sz="2800" b="1" cap="none" spc="0" dirty="0">
            <a:ln w="13462">
              <a:prstDash val="solid"/>
            </a:ln>
            <a:effectLst>
              <a:outerShdw dist="38100" dir="2700000" algn="bl" rotWithShape="0">
                <a:schemeClr val="accent5"/>
              </a:outerShdw>
            </a:effectLst>
            <a:latin typeface="+mn-lt"/>
            <a:cs typeface="Times New Roman" panose="02020603050405020304" pitchFamily="18" charset="0"/>
          </a:endParaRPr>
        </a:p>
      </dgm:t>
    </dgm:pt>
    <dgm:pt modelId="{85A93981-A6A1-4B55-A836-92259F5E9642}" type="parTrans" cxnId="{0659C588-432D-4EAE-BD6E-D5C3B1A0ADAD}">
      <dgm:prSet/>
      <dgm:spPr/>
      <dgm:t>
        <a:bodyPr/>
        <a:lstStyle/>
        <a:p>
          <a:endParaRPr lang="en-US"/>
        </a:p>
      </dgm:t>
    </dgm:pt>
    <dgm:pt modelId="{C6F7A0A6-F2AE-43DB-8538-D0600EA181D4}" type="sibTrans" cxnId="{0659C588-432D-4EAE-BD6E-D5C3B1A0ADAD}">
      <dgm:prSet/>
      <dgm:spPr/>
      <dgm:t>
        <a:bodyPr/>
        <a:lstStyle/>
        <a:p>
          <a:endParaRPr lang="en-US"/>
        </a:p>
      </dgm:t>
    </dgm:pt>
    <dgm:pt modelId="{0108BE3E-3EBB-43AB-A60E-548C67A75008}">
      <dgm:prSet phldrT="[Text]" custT="1"/>
      <dgm:spPr/>
      <dgm:t>
        <a:bodyPr/>
        <a:lstStyle/>
        <a:p>
          <a:r>
            <a:rPr lang="en-US" sz="1600" b="1" cap="none" spc="0" dirty="0" smtClean="0">
              <a:ln w="13462">
                <a:prstDash val="solid"/>
              </a:ln>
              <a:effectLst>
                <a:outerShdw dist="38100" dir="2700000" algn="bl" rotWithShape="0">
                  <a:schemeClr val="accent5"/>
                </a:outerShdw>
              </a:effectLst>
              <a:latin typeface="+mn-lt"/>
              <a:cs typeface="Times New Roman" panose="02020603050405020304" pitchFamily="18" charset="0"/>
            </a:rPr>
            <a:t>PROCEDURES</a:t>
          </a:r>
          <a:endParaRPr lang="en-US" sz="1600" b="1" cap="none" spc="0" dirty="0">
            <a:ln w="13462">
              <a:prstDash val="solid"/>
            </a:ln>
            <a:effectLst>
              <a:outerShdw dist="38100" dir="2700000" algn="bl" rotWithShape="0">
                <a:schemeClr val="accent5"/>
              </a:outerShdw>
            </a:effectLst>
            <a:latin typeface="+mn-lt"/>
            <a:cs typeface="Times New Roman" panose="02020603050405020304" pitchFamily="18" charset="0"/>
          </a:endParaRPr>
        </a:p>
      </dgm:t>
    </dgm:pt>
    <dgm:pt modelId="{B27D0B7E-AB1E-4DD4-B380-B4BB201C90C9}" type="parTrans" cxnId="{A0C95271-12EE-467D-A049-F447E239390A}">
      <dgm:prSet custT="1"/>
      <dgm:spPr/>
      <dgm:t>
        <a:bodyPr/>
        <a:lstStyle/>
        <a:p>
          <a:endParaRPr lang="en-US" sz="1600" b="0" cap="none" spc="0" dirty="0">
            <a:ln w="13462">
              <a:solidFill>
                <a:schemeClr val="bg1"/>
              </a:solidFill>
              <a:prstDash val="solid"/>
            </a:ln>
            <a:solidFill>
              <a:schemeClr val="tx1"/>
            </a:solidFill>
            <a:effectLst>
              <a:outerShdw dist="38100" dir="2700000" algn="bl" rotWithShape="0">
                <a:schemeClr val="accent5"/>
              </a:outerShdw>
            </a:effectLst>
            <a:latin typeface="+mn-lt"/>
            <a:cs typeface="Times New Roman" panose="02020603050405020304" pitchFamily="18" charset="0"/>
          </a:endParaRPr>
        </a:p>
      </dgm:t>
    </dgm:pt>
    <dgm:pt modelId="{3B862FDD-6A8F-4A90-A9F8-AD60DC46DEE3}" type="sibTrans" cxnId="{A0C95271-12EE-467D-A049-F447E239390A}">
      <dgm:prSet/>
      <dgm:spPr/>
      <dgm:t>
        <a:bodyPr/>
        <a:lstStyle/>
        <a:p>
          <a:endParaRPr lang="en-US"/>
        </a:p>
      </dgm:t>
    </dgm:pt>
    <dgm:pt modelId="{8BD87447-561D-4333-8F50-A2BA7220D227}">
      <dgm:prSet phldrT="[Text]" custT="1"/>
      <dgm:spPr/>
      <dgm:t>
        <a:bodyPr/>
        <a:lstStyle/>
        <a:p>
          <a:r>
            <a:rPr lang="en-US" sz="2800" b="1" cap="none" spc="0" dirty="0" smtClean="0">
              <a:ln w="13462">
                <a:prstDash val="solid"/>
              </a:ln>
              <a:effectLst>
                <a:outerShdw dist="38100" dir="2700000" algn="bl" rotWithShape="0">
                  <a:schemeClr val="accent5"/>
                </a:outerShdw>
              </a:effectLst>
              <a:latin typeface="+mn-lt"/>
              <a:cs typeface="Times New Roman" panose="02020603050405020304" pitchFamily="18" charset="0"/>
            </a:rPr>
            <a:t>TABLES</a:t>
          </a:r>
          <a:endParaRPr lang="en-US" sz="2800" b="1" cap="none" spc="0" dirty="0">
            <a:ln w="13462">
              <a:prstDash val="solid"/>
            </a:ln>
            <a:effectLst>
              <a:outerShdw dist="38100" dir="2700000" algn="bl" rotWithShape="0">
                <a:schemeClr val="accent5"/>
              </a:outerShdw>
            </a:effectLst>
            <a:latin typeface="+mn-lt"/>
            <a:cs typeface="Times New Roman" panose="02020603050405020304" pitchFamily="18" charset="0"/>
          </a:endParaRPr>
        </a:p>
      </dgm:t>
    </dgm:pt>
    <dgm:pt modelId="{981BB33A-CEFD-4FBF-80CD-5A1FFA0CF110}" type="parTrans" cxnId="{6DB2FA1C-843C-4299-ADED-BA47307BA63B}">
      <dgm:prSet custT="1"/>
      <dgm:spPr/>
      <dgm:t>
        <a:bodyPr/>
        <a:lstStyle/>
        <a:p>
          <a:endParaRPr lang="en-US" sz="1600" b="0" cap="none" spc="0" dirty="0">
            <a:ln w="13462">
              <a:solidFill>
                <a:schemeClr val="bg1"/>
              </a:solidFill>
              <a:prstDash val="solid"/>
            </a:ln>
            <a:solidFill>
              <a:schemeClr val="tx1"/>
            </a:solidFill>
            <a:effectLst>
              <a:outerShdw dist="38100" dir="2700000" algn="bl" rotWithShape="0">
                <a:schemeClr val="accent5"/>
              </a:outerShdw>
            </a:effectLst>
            <a:latin typeface="+mn-lt"/>
            <a:cs typeface="Times New Roman" panose="02020603050405020304" pitchFamily="18" charset="0"/>
          </a:endParaRPr>
        </a:p>
      </dgm:t>
    </dgm:pt>
    <dgm:pt modelId="{0B57C87E-7B4E-409B-9EA7-DEA659623227}" type="sibTrans" cxnId="{6DB2FA1C-843C-4299-ADED-BA47307BA63B}">
      <dgm:prSet/>
      <dgm:spPr/>
      <dgm:t>
        <a:bodyPr/>
        <a:lstStyle/>
        <a:p>
          <a:endParaRPr lang="en-US"/>
        </a:p>
      </dgm:t>
    </dgm:pt>
    <dgm:pt modelId="{EA6EB094-B458-4E12-9A8A-711D94BA6285}">
      <dgm:prSet phldrT="[Text]" custT="1"/>
      <dgm:spPr/>
      <dgm:t>
        <a:bodyPr/>
        <a:lstStyle/>
        <a:p>
          <a:r>
            <a:rPr lang="en-US" sz="1800" b="1" cap="none" spc="0" dirty="0" smtClean="0">
              <a:ln w="13462">
                <a:prstDash val="solid"/>
              </a:ln>
              <a:effectLst>
                <a:outerShdw dist="38100" dir="2700000" algn="bl" rotWithShape="0">
                  <a:schemeClr val="accent5"/>
                </a:outerShdw>
              </a:effectLst>
              <a:latin typeface="+mn-lt"/>
              <a:cs typeface="Times New Roman" panose="02020603050405020304" pitchFamily="18" charset="0"/>
            </a:rPr>
            <a:t>DIAGRAMS</a:t>
          </a:r>
          <a:endParaRPr lang="en-US" sz="1800" b="1" cap="none" spc="0" dirty="0">
            <a:ln w="13462">
              <a:prstDash val="solid"/>
            </a:ln>
            <a:effectLst>
              <a:outerShdw dist="38100" dir="2700000" algn="bl" rotWithShape="0">
                <a:schemeClr val="accent5"/>
              </a:outerShdw>
            </a:effectLst>
            <a:latin typeface="+mn-lt"/>
            <a:cs typeface="Times New Roman" panose="02020603050405020304" pitchFamily="18" charset="0"/>
          </a:endParaRPr>
        </a:p>
      </dgm:t>
    </dgm:pt>
    <dgm:pt modelId="{1AA3FD9D-F8BA-416E-85EF-5CC8F3D96FD9}" type="parTrans" cxnId="{04F22F4C-1C93-4DCE-BB9C-D89639E30C06}">
      <dgm:prSet custT="1"/>
      <dgm:spPr/>
      <dgm:t>
        <a:bodyPr/>
        <a:lstStyle/>
        <a:p>
          <a:endParaRPr lang="en-US" sz="1600" b="0" cap="none" spc="0" dirty="0">
            <a:ln w="13462">
              <a:solidFill>
                <a:schemeClr val="bg1"/>
              </a:solidFill>
              <a:prstDash val="solid"/>
            </a:ln>
            <a:solidFill>
              <a:schemeClr val="tx1"/>
            </a:solidFill>
            <a:effectLst>
              <a:outerShdw dist="38100" dir="2700000" algn="bl" rotWithShape="0">
                <a:schemeClr val="accent5"/>
              </a:outerShdw>
            </a:effectLst>
            <a:latin typeface="+mn-lt"/>
            <a:cs typeface="Times New Roman" panose="02020603050405020304" pitchFamily="18" charset="0"/>
          </a:endParaRPr>
        </a:p>
      </dgm:t>
    </dgm:pt>
    <dgm:pt modelId="{58958D38-E70E-42C6-AE77-7638DB48090A}" type="sibTrans" cxnId="{04F22F4C-1C93-4DCE-BB9C-D89639E30C06}">
      <dgm:prSet/>
      <dgm:spPr/>
      <dgm:t>
        <a:bodyPr/>
        <a:lstStyle/>
        <a:p>
          <a:endParaRPr lang="en-US"/>
        </a:p>
      </dgm:t>
    </dgm:pt>
    <dgm:pt modelId="{467C1ED8-9CF0-421C-A6ED-3813C3A6D00C}">
      <dgm:prSet phldrT="[Text]" custT="1"/>
      <dgm:spPr/>
      <dgm:t>
        <a:bodyPr/>
        <a:lstStyle/>
        <a:p>
          <a:r>
            <a:rPr lang="en-US" sz="1600" b="1" cap="none" spc="0" dirty="0" smtClean="0">
              <a:ln w="13462">
                <a:prstDash val="solid"/>
              </a:ln>
              <a:effectLst>
                <a:outerShdw dist="38100" dir="2700000" algn="bl" rotWithShape="0">
                  <a:schemeClr val="accent5"/>
                </a:outerShdw>
              </a:effectLst>
              <a:latin typeface="+mn-lt"/>
              <a:cs typeface="Times New Roman" panose="02020603050405020304" pitchFamily="18" charset="0"/>
            </a:rPr>
            <a:t>CONCLUSIONS</a:t>
          </a:r>
          <a:endParaRPr lang="en-US" sz="1600" b="1" cap="none" spc="0" dirty="0">
            <a:ln w="13462">
              <a:prstDash val="solid"/>
            </a:ln>
            <a:effectLst>
              <a:outerShdw dist="38100" dir="2700000" algn="bl" rotWithShape="0">
                <a:schemeClr val="accent5"/>
              </a:outerShdw>
            </a:effectLst>
            <a:latin typeface="+mn-lt"/>
            <a:cs typeface="Times New Roman" panose="02020603050405020304" pitchFamily="18" charset="0"/>
          </a:endParaRPr>
        </a:p>
      </dgm:t>
    </dgm:pt>
    <dgm:pt modelId="{033B470F-F6D0-44DA-BCA7-41CC8F506178}" type="parTrans" cxnId="{4CFCCE3E-665D-489C-8722-89DF9161B0BB}">
      <dgm:prSet custT="1"/>
      <dgm:spPr/>
      <dgm:t>
        <a:bodyPr/>
        <a:lstStyle/>
        <a:p>
          <a:endParaRPr lang="en-US" sz="1600" b="0" cap="none" spc="0" dirty="0">
            <a:ln w="13462">
              <a:solidFill>
                <a:schemeClr val="bg1"/>
              </a:solidFill>
              <a:prstDash val="solid"/>
            </a:ln>
            <a:solidFill>
              <a:schemeClr val="tx1"/>
            </a:solidFill>
            <a:effectLst>
              <a:outerShdw dist="38100" dir="2700000" algn="bl" rotWithShape="0">
                <a:schemeClr val="accent5"/>
              </a:outerShdw>
            </a:effectLst>
            <a:latin typeface="+mn-lt"/>
            <a:cs typeface="Times New Roman" panose="02020603050405020304" pitchFamily="18" charset="0"/>
          </a:endParaRPr>
        </a:p>
      </dgm:t>
    </dgm:pt>
    <dgm:pt modelId="{5C2F5CDE-1011-4F55-9C78-B695CAA70389}" type="sibTrans" cxnId="{4CFCCE3E-665D-489C-8722-89DF9161B0BB}">
      <dgm:prSet/>
      <dgm:spPr/>
      <dgm:t>
        <a:bodyPr/>
        <a:lstStyle/>
        <a:p>
          <a:endParaRPr lang="en-US"/>
        </a:p>
      </dgm:t>
    </dgm:pt>
    <dgm:pt modelId="{50B202E6-C2D2-4B5C-86F4-82F5982001FF}">
      <dgm:prSet custT="1"/>
      <dgm:spPr/>
      <dgm:t>
        <a:bodyPr/>
        <a:lstStyle/>
        <a:p>
          <a:r>
            <a:rPr lang="en-US" sz="1600" b="1" cap="none" spc="0" dirty="0" smtClean="0">
              <a:ln w="13462">
                <a:prstDash val="solid"/>
              </a:ln>
              <a:effectLst>
                <a:outerShdw dist="38100" dir="2700000" algn="bl" rotWithShape="0">
                  <a:schemeClr val="accent5"/>
                </a:outerShdw>
              </a:effectLst>
              <a:latin typeface="+mn-lt"/>
              <a:cs typeface="Times New Roman" panose="02020603050405020304" pitchFamily="18" charset="0"/>
            </a:rPr>
            <a:t>SCREENSHOTS</a:t>
          </a:r>
          <a:endParaRPr lang="en-US" sz="1600" b="1" cap="none" spc="0" dirty="0">
            <a:ln w="13462">
              <a:prstDash val="solid"/>
            </a:ln>
            <a:effectLst>
              <a:outerShdw dist="38100" dir="2700000" algn="bl" rotWithShape="0">
                <a:schemeClr val="accent5"/>
              </a:outerShdw>
            </a:effectLst>
            <a:latin typeface="+mn-lt"/>
            <a:cs typeface="Times New Roman" panose="02020603050405020304" pitchFamily="18" charset="0"/>
          </a:endParaRPr>
        </a:p>
      </dgm:t>
    </dgm:pt>
    <dgm:pt modelId="{0E73374C-CF1E-4FAE-97FA-A6956972A888}" type="parTrans" cxnId="{6762C444-8AAA-47C5-B2EE-B3F661347CAC}">
      <dgm:prSet custT="1"/>
      <dgm:spPr/>
      <dgm:t>
        <a:bodyPr/>
        <a:lstStyle/>
        <a:p>
          <a:endParaRPr lang="en-US" sz="1600" b="0" cap="none" spc="0" dirty="0">
            <a:ln w="13462">
              <a:solidFill>
                <a:schemeClr val="bg1"/>
              </a:solidFill>
              <a:prstDash val="solid"/>
            </a:ln>
            <a:solidFill>
              <a:schemeClr val="tx1"/>
            </a:solidFill>
            <a:effectLst>
              <a:outerShdw dist="38100" dir="2700000" algn="bl" rotWithShape="0">
                <a:schemeClr val="accent5"/>
              </a:outerShdw>
            </a:effectLst>
            <a:latin typeface="+mn-lt"/>
            <a:cs typeface="Times New Roman" panose="02020603050405020304" pitchFamily="18" charset="0"/>
          </a:endParaRPr>
        </a:p>
      </dgm:t>
    </dgm:pt>
    <dgm:pt modelId="{6AB1EAC0-7282-4FF8-A319-EDA938E01BC2}" type="sibTrans" cxnId="{6762C444-8AAA-47C5-B2EE-B3F661347CAC}">
      <dgm:prSet/>
      <dgm:spPr/>
      <dgm:t>
        <a:bodyPr/>
        <a:lstStyle/>
        <a:p>
          <a:endParaRPr lang="en-US"/>
        </a:p>
      </dgm:t>
    </dgm:pt>
    <dgm:pt modelId="{BBEB96D8-4446-44AA-B318-DBBCFEE035C5}">
      <dgm:prSet custT="1"/>
      <dgm:spPr/>
      <dgm:t>
        <a:bodyPr/>
        <a:lstStyle/>
        <a:p>
          <a:r>
            <a:rPr lang="en-US" sz="2400" b="1" cap="none" spc="0" dirty="0" smtClean="0">
              <a:ln w="13462">
                <a:prstDash val="solid"/>
              </a:ln>
              <a:effectLst>
                <a:outerShdw dist="38100" dir="2700000" algn="bl" rotWithShape="0">
                  <a:schemeClr val="accent5"/>
                </a:outerShdw>
              </a:effectLst>
              <a:latin typeface="+mn-lt"/>
              <a:cs typeface="Times New Roman" panose="02020603050405020304" pitchFamily="18" charset="0"/>
            </a:rPr>
            <a:t>GRAPHS</a:t>
          </a:r>
          <a:endParaRPr lang="en-US" sz="2400" b="1" cap="none" spc="0" dirty="0">
            <a:ln w="13462">
              <a:prstDash val="solid"/>
            </a:ln>
            <a:effectLst>
              <a:outerShdw dist="38100" dir="2700000" algn="bl" rotWithShape="0">
                <a:schemeClr val="accent5"/>
              </a:outerShdw>
            </a:effectLst>
            <a:latin typeface="+mn-lt"/>
            <a:cs typeface="Times New Roman" panose="02020603050405020304" pitchFamily="18" charset="0"/>
          </a:endParaRPr>
        </a:p>
      </dgm:t>
    </dgm:pt>
    <dgm:pt modelId="{171A6101-D9AF-4B4B-91DB-44CAB076A784}" type="parTrans" cxnId="{95EA9136-73C3-45C5-A40A-28DF731728F7}">
      <dgm:prSet custT="1"/>
      <dgm:spPr/>
      <dgm:t>
        <a:bodyPr/>
        <a:lstStyle/>
        <a:p>
          <a:endParaRPr lang="en-US" sz="1600" b="0" cap="none" spc="0" dirty="0">
            <a:ln w="13462">
              <a:solidFill>
                <a:schemeClr val="bg1"/>
              </a:solidFill>
              <a:prstDash val="solid"/>
            </a:ln>
            <a:solidFill>
              <a:schemeClr val="tx1"/>
            </a:solidFill>
            <a:effectLst>
              <a:outerShdw dist="38100" dir="2700000" algn="bl" rotWithShape="0">
                <a:schemeClr val="accent5"/>
              </a:outerShdw>
            </a:effectLst>
            <a:latin typeface="+mn-lt"/>
            <a:cs typeface="Times New Roman" panose="02020603050405020304" pitchFamily="18" charset="0"/>
          </a:endParaRPr>
        </a:p>
      </dgm:t>
    </dgm:pt>
    <dgm:pt modelId="{B5B6C86C-434F-4E2F-8C45-946277404ECC}" type="sibTrans" cxnId="{95EA9136-73C3-45C5-A40A-28DF731728F7}">
      <dgm:prSet/>
      <dgm:spPr/>
      <dgm:t>
        <a:bodyPr/>
        <a:lstStyle/>
        <a:p>
          <a:endParaRPr lang="en-US"/>
        </a:p>
      </dgm:t>
    </dgm:pt>
    <dgm:pt modelId="{22729DA2-CF79-4EB6-A27B-9040B2274825}">
      <dgm:prSet custT="1"/>
      <dgm:spPr/>
      <dgm:t>
        <a:bodyPr/>
        <a:lstStyle/>
        <a:p>
          <a:r>
            <a:rPr lang="en-US" sz="2400" b="1" cap="none" spc="0" dirty="0" smtClean="0">
              <a:ln w="13462">
                <a:prstDash val="solid"/>
              </a:ln>
              <a:effectLst>
                <a:outerShdw dist="38100" dir="2700000" algn="bl" rotWithShape="0">
                  <a:schemeClr val="accent5"/>
                </a:outerShdw>
              </a:effectLst>
              <a:latin typeface="+mn-lt"/>
              <a:cs typeface="Times New Roman" panose="02020603050405020304" pitchFamily="18" charset="0"/>
            </a:rPr>
            <a:t>CHARTS</a:t>
          </a:r>
          <a:endParaRPr lang="en-US" sz="2400" b="1" cap="none" spc="0" dirty="0">
            <a:ln w="13462">
              <a:prstDash val="solid"/>
            </a:ln>
            <a:effectLst>
              <a:outerShdw dist="38100" dir="2700000" algn="bl" rotWithShape="0">
                <a:schemeClr val="accent5"/>
              </a:outerShdw>
            </a:effectLst>
            <a:latin typeface="+mn-lt"/>
            <a:cs typeface="Times New Roman" panose="02020603050405020304" pitchFamily="18" charset="0"/>
          </a:endParaRPr>
        </a:p>
      </dgm:t>
    </dgm:pt>
    <dgm:pt modelId="{C1455333-7DE3-48AB-B0CD-AB88C71DCE1B}" type="parTrans" cxnId="{C2CBB32A-A5D7-4BDB-82F5-395A7D01F428}">
      <dgm:prSet/>
      <dgm:spPr/>
      <dgm:t>
        <a:bodyPr/>
        <a:lstStyle/>
        <a:p>
          <a:endParaRPr lang="en-US"/>
        </a:p>
      </dgm:t>
    </dgm:pt>
    <dgm:pt modelId="{DD9514A2-F986-4D40-B37F-68712498660C}" type="sibTrans" cxnId="{C2CBB32A-A5D7-4BDB-82F5-395A7D01F428}">
      <dgm:prSet/>
      <dgm:spPr/>
      <dgm:t>
        <a:bodyPr/>
        <a:lstStyle/>
        <a:p>
          <a:endParaRPr lang="en-US"/>
        </a:p>
      </dgm:t>
    </dgm:pt>
    <dgm:pt modelId="{93CBAF67-CFAB-4316-B5EF-BAA6C5F7CC2B}">
      <dgm:prSet custT="1"/>
      <dgm:spPr/>
      <dgm:t>
        <a:bodyPr/>
        <a:lstStyle/>
        <a:p>
          <a:r>
            <a:rPr lang="en-US" sz="2400" b="1" cap="none" spc="0" dirty="0" smtClean="0">
              <a:ln w="13462">
                <a:prstDash val="solid"/>
              </a:ln>
              <a:effectLst>
                <a:outerShdw dist="38100" dir="2700000" algn="bl" rotWithShape="0">
                  <a:schemeClr val="accent5"/>
                </a:outerShdw>
              </a:effectLst>
              <a:latin typeface="+mn-lt"/>
              <a:cs typeface="Times New Roman" panose="02020603050405020304" pitchFamily="18" charset="0"/>
            </a:rPr>
            <a:t>IMAGES</a:t>
          </a:r>
          <a:endParaRPr lang="en-US" sz="2400" b="1" cap="none" spc="0" dirty="0">
            <a:ln w="13462">
              <a:prstDash val="solid"/>
            </a:ln>
            <a:effectLst>
              <a:outerShdw dist="38100" dir="2700000" algn="bl" rotWithShape="0">
                <a:schemeClr val="accent5"/>
              </a:outerShdw>
            </a:effectLst>
            <a:latin typeface="+mn-lt"/>
            <a:cs typeface="Times New Roman" panose="02020603050405020304" pitchFamily="18" charset="0"/>
          </a:endParaRPr>
        </a:p>
      </dgm:t>
    </dgm:pt>
    <dgm:pt modelId="{23DD7374-3243-4A18-950A-77E3780B58DF}" type="parTrans" cxnId="{88AFD9C0-502A-4096-9890-4F26967B327E}">
      <dgm:prSet/>
      <dgm:spPr/>
      <dgm:t>
        <a:bodyPr/>
        <a:lstStyle/>
        <a:p>
          <a:endParaRPr lang="en-US"/>
        </a:p>
      </dgm:t>
    </dgm:pt>
    <dgm:pt modelId="{15A7C917-2348-4017-8750-132D037DFC2C}" type="sibTrans" cxnId="{88AFD9C0-502A-4096-9890-4F26967B327E}">
      <dgm:prSet/>
      <dgm:spPr/>
      <dgm:t>
        <a:bodyPr/>
        <a:lstStyle/>
        <a:p>
          <a:endParaRPr lang="en-US"/>
        </a:p>
      </dgm:t>
    </dgm:pt>
    <dgm:pt modelId="{EE16A1A5-5ECC-4A33-91BC-8FD3DC12027B}" type="pres">
      <dgm:prSet presAssocID="{EF333634-C0D2-4196-B611-F3B0F1CD6909}" presName="Name0" presStyleCnt="0">
        <dgm:presLayoutVars>
          <dgm:chMax val="1"/>
          <dgm:dir/>
          <dgm:animLvl val="ctr"/>
          <dgm:resizeHandles val="exact"/>
        </dgm:presLayoutVars>
      </dgm:prSet>
      <dgm:spPr/>
      <dgm:t>
        <a:bodyPr/>
        <a:lstStyle/>
        <a:p>
          <a:endParaRPr lang="en-US"/>
        </a:p>
      </dgm:t>
    </dgm:pt>
    <dgm:pt modelId="{6950C29F-3AC4-41F7-864E-524D20538F74}" type="pres">
      <dgm:prSet presAssocID="{B2ABB663-F255-4DC6-A589-CFA39EADD250}" presName="centerShape" presStyleLbl="node0" presStyleIdx="0" presStyleCnt="1" custScaleX="153925" custScaleY="142348"/>
      <dgm:spPr/>
      <dgm:t>
        <a:bodyPr/>
        <a:lstStyle/>
        <a:p>
          <a:endParaRPr lang="en-US"/>
        </a:p>
      </dgm:t>
    </dgm:pt>
    <dgm:pt modelId="{D189F89C-1754-449D-8F54-79E1AB9DC2CD}" type="pres">
      <dgm:prSet presAssocID="{0108BE3E-3EBB-43AB-A60E-548C67A75008}" presName="node" presStyleLbl="node1" presStyleIdx="0" presStyleCnt="8" custScaleX="167248" custScaleY="145249">
        <dgm:presLayoutVars>
          <dgm:bulletEnabled val="1"/>
        </dgm:presLayoutVars>
      </dgm:prSet>
      <dgm:spPr/>
      <dgm:t>
        <a:bodyPr/>
        <a:lstStyle/>
        <a:p>
          <a:endParaRPr lang="en-US"/>
        </a:p>
      </dgm:t>
    </dgm:pt>
    <dgm:pt modelId="{F15C7F15-80C6-41E5-BF0B-BA51633C345D}" type="pres">
      <dgm:prSet presAssocID="{0108BE3E-3EBB-43AB-A60E-548C67A75008}" presName="dummy" presStyleCnt="0"/>
      <dgm:spPr/>
      <dgm:t>
        <a:bodyPr/>
        <a:lstStyle/>
        <a:p>
          <a:endParaRPr lang="en-US"/>
        </a:p>
      </dgm:t>
    </dgm:pt>
    <dgm:pt modelId="{10DC88ED-6707-4D6B-86D1-575AE9B633B6}" type="pres">
      <dgm:prSet presAssocID="{3B862FDD-6A8F-4A90-A9F8-AD60DC46DEE3}" presName="sibTrans" presStyleLbl="sibTrans2D1" presStyleIdx="0" presStyleCnt="8"/>
      <dgm:spPr/>
      <dgm:t>
        <a:bodyPr/>
        <a:lstStyle/>
        <a:p>
          <a:endParaRPr lang="en-US"/>
        </a:p>
      </dgm:t>
    </dgm:pt>
    <dgm:pt modelId="{691FB0FE-4EFA-41E0-B47C-0B9E421A7980}" type="pres">
      <dgm:prSet presAssocID="{8BD87447-561D-4333-8F50-A2BA7220D227}" presName="node" presStyleLbl="node1" presStyleIdx="1" presStyleCnt="8" custScaleX="159807" custScaleY="149986">
        <dgm:presLayoutVars>
          <dgm:bulletEnabled val="1"/>
        </dgm:presLayoutVars>
      </dgm:prSet>
      <dgm:spPr/>
      <dgm:t>
        <a:bodyPr/>
        <a:lstStyle/>
        <a:p>
          <a:endParaRPr lang="en-US"/>
        </a:p>
      </dgm:t>
    </dgm:pt>
    <dgm:pt modelId="{D60C7670-395C-44F6-ABC2-3248E0217A45}" type="pres">
      <dgm:prSet presAssocID="{8BD87447-561D-4333-8F50-A2BA7220D227}" presName="dummy" presStyleCnt="0"/>
      <dgm:spPr/>
      <dgm:t>
        <a:bodyPr/>
        <a:lstStyle/>
        <a:p>
          <a:endParaRPr lang="en-US"/>
        </a:p>
      </dgm:t>
    </dgm:pt>
    <dgm:pt modelId="{026B33B5-A4E4-4B99-AB24-30FED062429B}" type="pres">
      <dgm:prSet presAssocID="{0B57C87E-7B4E-409B-9EA7-DEA659623227}" presName="sibTrans" presStyleLbl="sibTrans2D1" presStyleIdx="1" presStyleCnt="8"/>
      <dgm:spPr/>
      <dgm:t>
        <a:bodyPr/>
        <a:lstStyle/>
        <a:p>
          <a:endParaRPr lang="en-US"/>
        </a:p>
      </dgm:t>
    </dgm:pt>
    <dgm:pt modelId="{A2883137-1DA3-4BC4-9A30-18B8255BA8B8}" type="pres">
      <dgm:prSet presAssocID="{BBEB96D8-4446-44AA-B318-DBBCFEE035C5}" presName="node" presStyleLbl="node1" presStyleIdx="2" presStyleCnt="8" custScaleX="167408" custScaleY="153419">
        <dgm:presLayoutVars>
          <dgm:bulletEnabled val="1"/>
        </dgm:presLayoutVars>
      </dgm:prSet>
      <dgm:spPr/>
      <dgm:t>
        <a:bodyPr/>
        <a:lstStyle/>
        <a:p>
          <a:endParaRPr lang="en-US"/>
        </a:p>
      </dgm:t>
    </dgm:pt>
    <dgm:pt modelId="{16325E0A-282B-4271-B4D7-A4E1B1E7F654}" type="pres">
      <dgm:prSet presAssocID="{BBEB96D8-4446-44AA-B318-DBBCFEE035C5}" presName="dummy" presStyleCnt="0"/>
      <dgm:spPr/>
      <dgm:t>
        <a:bodyPr/>
        <a:lstStyle/>
        <a:p>
          <a:endParaRPr lang="en-US"/>
        </a:p>
      </dgm:t>
    </dgm:pt>
    <dgm:pt modelId="{30258C31-4380-4B54-9ADD-415484C10F1B}" type="pres">
      <dgm:prSet presAssocID="{B5B6C86C-434F-4E2F-8C45-946277404ECC}" presName="sibTrans" presStyleLbl="sibTrans2D1" presStyleIdx="2" presStyleCnt="8"/>
      <dgm:spPr/>
      <dgm:t>
        <a:bodyPr/>
        <a:lstStyle/>
        <a:p>
          <a:endParaRPr lang="en-US"/>
        </a:p>
      </dgm:t>
    </dgm:pt>
    <dgm:pt modelId="{CCEC38FC-8781-4283-9428-3C897B505938}" type="pres">
      <dgm:prSet presAssocID="{22729DA2-CF79-4EB6-A27B-9040B2274825}" presName="node" presStyleLbl="node1" presStyleIdx="3" presStyleCnt="8" custScaleX="169765" custScaleY="157576">
        <dgm:presLayoutVars>
          <dgm:bulletEnabled val="1"/>
        </dgm:presLayoutVars>
      </dgm:prSet>
      <dgm:spPr/>
      <dgm:t>
        <a:bodyPr/>
        <a:lstStyle/>
        <a:p>
          <a:endParaRPr lang="en-US"/>
        </a:p>
      </dgm:t>
    </dgm:pt>
    <dgm:pt modelId="{65105BA7-928D-430A-85F8-88266ADFEDB2}" type="pres">
      <dgm:prSet presAssocID="{22729DA2-CF79-4EB6-A27B-9040B2274825}" presName="dummy" presStyleCnt="0"/>
      <dgm:spPr/>
    </dgm:pt>
    <dgm:pt modelId="{D8D38356-4BE8-4B06-A846-D84E6113D19D}" type="pres">
      <dgm:prSet presAssocID="{DD9514A2-F986-4D40-B37F-68712498660C}" presName="sibTrans" presStyleLbl="sibTrans2D1" presStyleIdx="3" presStyleCnt="8"/>
      <dgm:spPr/>
      <dgm:t>
        <a:bodyPr/>
        <a:lstStyle/>
        <a:p>
          <a:endParaRPr lang="en-US"/>
        </a:p>
      </dgm:t>
    </dgm:pt>
    <dgm:pt modelId="{F996A2E0-14AA-4283-9575-C7705A94A2F0}" type="pres">
      <dgm:prSet presAssocID="{93CBAF67-CFAB-4316-B5EF-BAA6C5F7CC2B}" presName="node" presStyleLbl="node1" presStyleIdx="4" presStyleCnt="8" custScaleX="157163" custScaleY="150912">
        <dgm:presLayoutVars>
          <dgm:bulletEnabled val="1"/>
        </dgm:presLayoutVars>
      </dgm:prSet>
      <dgm:spPr/>
      <dgm:t>
        <a:bodyPr/>
        <a:lstStyle/>
        <a:p>
          <a:endParaRPr lang="en-US"/>
        </a:p>
      </dgm:t>
    </dgm:pt>
    <dgm:pt modelId="{BA30A73D-3C73-4B4F-A96B-6693523AA06F}" type="pres">
      <dgm:prSet presAssocID="{93CBAF67-CFAB-4316-B5EF-BAA6C5F7CC2B}" presName="dummy" presStyleCnt="0"/>
      <dgm:spPr/>
    </dgm:pt>
    <dgm:pt modelId="{54A33B7A-229E-4110-8F82-31B637FD0132}" type="pres">
      <dgm:prSet presAssocID="{15A7C917-2348-4017-8750-132D037DFC2C}" presName="sibTrans" presStyleLbl="sibTrans2D1" presStyleIdx="4" presStyleCnt="8"/>
      <dgm:spPr/>
      <dgm:t>
        <a:bodyPr/>
        <a:lstStyle/>
        <a:p>
          <a:endParaRPr lang="en-US"/>
        </a:p>
      </dgm:t>
    </dgm:pt>
    <dgm:pt modelId="{72D0355B-888F-446D-A027-ADC3516FE6E1}" type="pres">
      <dgm:prSet presAssocID="{50B202E6-C2D2-4B5C-86F4-82F5982001FF}" presName="node" presStyleLbl="node1" presStyleIdx="5" presStyleCnt="8" custScaleX="179851" custScaleY="150183">
        <dgm:presLayoutVars>
          <dgm:bulletEnabled val="1"/>
        </dgm:presLayoutVars>
      </dgm:prSet>
      <dgm:spPr/>
      <dgm:t>
        <a:bodyPr/>
        <a:lstStyle/>
        <a:p>
          <a:endParaRPr lang="en-US"/>
        </a:p>
      </dgm:t>
    </dgm:pt>
    <dgm:pt modelId="{8E1510C2-50A2-439F-9FF9-1C75AB290E82}" type="pres">
      <dgm:prSet presAssocID="{50B202E6-C2D2-4B5C-86F4-82F5982001FF}" presName="dummy" presStyleCnt="0"/>
      <dgm:spPr/>
      <dgm:t>
        <a:bodyPr/>
        <a:lstStyle/>
        <a:p>
          <a:endParaRPr lang="en-US"/>
        </a:p>
      </dgm:t>
    </dgm:pt>
    <dgm:pt modelId="{737D5A9D-A47C-4043-BC51-A7F430C6E243}" type="pres">
      <dgm:prSet presAssocID="{6AB1EAC0-7282-4FF8-A319-EDA938E01BC2}" presName="sibTrans" presStyleLbl="sibTrans2D1" presStyleIdx="5" presStyleCnt="8"/>
      <dgm:spPr/>
      <dgm:t>
        <a:bodyPr/>
        <a:lstStyle/>
        <a:p>
          <a:endParaRPr lang="en-US"/>
        </a:p>
      </dgm:t>
    </dgm:pt>
    <dgm:pt modelId="{33B12E30-B1FB-4DB4-A6B6-ED60C8C41AD9}" type="pres">
      <dgm:prSet presAssocID="{EA6EB094-B458-4E12-9A8A-711D94BA6285}" presName="node" presStyleLbl="node1" presStyleIdx="6" presStyleCnt="8" custScaleX="160367" custScaleY="153065">
        <dgm:presLayoutVars>
          <dgm:bulletEnabled val="1"/>
        </dgm:presLayoutVars>
      </dgm:prSet>
      <dgm:spPr/>
      <dgm:t>
        <a:bodyPr/>
        <a:lstStyle/>
        <a:p>
          <a:endParaRPr lang="en-US"/>
        </a:p>
      </dgm:t>
    </dgm:pt>
    <dgm:pt modelId="{CF22E85B-FD53-4036-B73F-C0CB7907CB10}" type="pres">
      <dgm:prSet presAssocID="{EA6EB094-B458-4E12-9A8A-711D94BA6285}" presName="dummy" presStyleCnt="0"/>
      <dgm:spPr/>
      <dgm:t>
        <a:bodyPr/>
        <a:lstStyle/>
        <a:p>
          <a:endParaRPr lang="en-US"/>
        </a:p>
      </dgm:t>
    </dgm:pt>
    <dgm:pt modelId="{2B26CEBF-F066-4846-AB10-35E6879862A4}" type="pres">
      <dgm:prSet presAssocID="{58958D38-E70E-42C6-AE77-7638DB48090A}" presName="sibTrans" presStyleLbl="sibTrans2D1" presStyleIdx="6" presStyleCnt="8"/>
      <dgm:spPr/>
      <dgm:t>
        <a:bodyPr/>
        <a:lstStyle/>
        <a:p>
          <a:endParaRPr lang="en-US"/>
        </a:p>
      </dgm:t>
    </dgm:pt>
    <dgm:pt modelId="{EB8BB929-E5E8-4DB5-9722-BD721A228B9E}" type="pres">
      <dgm:prSet presAssocID="{467C1ED8-9CF0-421C-A6ED-3813C3A6D00C}" presName="node" presStyleLbl="node1" presStyleIdx="7" presStyleCnt="8" custScaleX="179851" custScaleY="156596">
        <dgm:presLayoutVars>
          <dgm:bulletEnabled val="1"/>
        </dgm:presLayoutVars>
      </dgm:prSet>
      <dgm:spPr/>
      <dgm:t>
        <a:bodyPr/>
        <a:lstStyle/>
        <a:p>
          <a:endParaRPr lang="en-US"/>
        </a:p>
      </dgm:t>
    </dgm:pt>
    <dgm:pt modelId="{79254CB8-0A10-485B-97D5-68F8F21CAB5E}" type="pres">
      <dgm:prSet presAssocID="{467C1ED8-9CF0-421C-A6ED-3813C3A6D00C}" presName="dummy" presStyleCnt="0"/>
      <dgm:spPr/>
      <dgm:t>
        <a:bodyPr/>
        <a:lstStyle/>
        <a:p>
          <a:endParaRPr lang="en-US"/>
        </a:p>
      </dgm:t>
    </dgm:pt>
    <dgm:pt modelId="{05370E81-9FDE-4BCC-87FE-39BBFCE979A0}" type="pres">
      <dgm:prSet presAssocID="{5C2F5CDE-1011-4F55-9C78-B695CAA70389}" presName="sibTrans" presStyleLbl="sibTrans2D1" presStyleIdx="7" presStyleCnt="8"/>
      <dgm:spPr/>
      <dgm:t>
        <a:bodyPr/>
        <a:lstStyle/>
        <a:p>
          <a:endParaRPr lang="en-US"/>
        </a:p>
      </dgm:t>
    </dgm:pt>
  </dgm:ptLst>
  <dgm:cxnLst>
    <dgm:cxn modelId="{04F22F4C-1C93-4DCE-BB9C-D89639E30C06}" srcId="{B2ABB663-F255-4DC6-A589-CFA39EADD250}" destId="{EA6EB094-B458-4E12-9A8A-711D94BA6285}" srcOrd="6" destOrd="0" parTransId="{1AA3FD9D-F8BA-416E-85EF-5CC8F3D96FD9}" sibTransId="{58958D38-E70E-42C6-AE77-7638DB48090A}"/>
    <dgm:cxn modelId="{C2CBB32A-A5D7-4BDB-82F5-395A7D01F428}" srcId="{B2ABB663-F255-4DC6-A589-CFA39EADD250}" destId="{22729DA2-CF79-4EB6-A27B-9040B2274825}" srcOrd="3" destOrd="0" parTransId="{C1455333-7DE3-48AB-B0CD-AB88C71DCE1B}" sibTransId="{DD9514A2-F986-4D40-B37F-68712498660C}"/>
    <dgm:cxn modelId="{9E9D9508-A2A5-4D10-9F80-4BB131624627}" type="presOf" srcId="{0108BE3E-3EBB-43AB-A60E-548C67A75008}" destId="{D189F89C-1754-449D-8F54-79E1AB9DC2CD}" srcOrd="0" destOrd="0" presId="urn:microsoft.com/office/officeart/2005/8/layout/radial6"/>
    <dgm:cxn modelId="{1BFC77A7-F848-4510-A17E-75282F69C0E8}" type="presOf" srcId="{DD9514A2-F986-4D40-B37F-68712498660C}" destId="{D8D38356-4BE8-4B06-A846-D84E6113D19D}" srcOrd="0" destOrd="0" presId="urn:microsoft.com/office/officeart/2005/8/layout/radial6"/>
    <dgm:cxn modelId="{54AF8B44-E735-4892-BCFF-2FE4FDCAD6BC}" type="presOf" srcId="{15A7C917-2348-4017-8750-132D037DFC2C}" destId="{54A33B7A-229E-4110-8F82-31B637FD0132}" srcOrd="0" destOrd="0" presId="urn:microsoft.com/office/officeart/2005/8/layout/radial6"/>
    <dgm:cxn modelId="{06A2CBB1-ABC5-424E-BBA0-E2BBA05C3475}" type="presOf" srcId="{50B202E6-C2D2-4B5C-86F4-82F5982001FF}" destId="{72D0355B-888F-446D-A027-ADC3516FE6E1}" srcOrd="0" destOrd="0" presId="urn:microsoft.com/office/officeart/2005/8/layout/radial6"/>
    <dgm:cxn modelId="{95EA9136-73C3-45C5-A40A-28DF731728F7}" srcId="{B2ABB663-F255-4DC6-A589-CFA39EADD250}" destId="{BBEB96D8-4446-44AA-B318-DBBCFEE035C5}" srcOrd="2" destOrd="0" parTransId="{171A6101-D9AF-4B4B-91DB-44CAB076A784}" sibTransId="{B5B6C86C-434F-4E2F-8C45-946277404ECC}"/>
    <dgm:cxn modelId="{C60BD245-0557-46F2-B33E-7224639952F0}" type="presOf" srcId="{3B862FDD-6A8F-4A90-A9F8-AD60DC46DEE3}" destId="{10DC88ED-6707-4D6B-86D1-575AE9B633B6}" srcOrd="0" destOrd="0" presId="urn:microsoft.com/office/officeart/2005/8/layout/radial6"/>
    <dgm:cxn modelId="{76BB5B8B-5E28-4D47-9A7B-CDF9A9D59BD1}" type="presOf" srcId="{B5B6C86C-434F-4E2F-8C45-946277404ECC}" destId="{30258C31-4380-4B54-9ADD-415484C10F1B}" srcOrd="0" destOrd="0" presId="urn:microsoft.com/office/officeart/2005/8/layout/radial6"/>
    <dgm:cxn modelId="{B22AA6BC-237B-4119-95A7-BDDE1F1568D6}" type="presOf" srcId="{B2ABB663-F255-4DC6-A589-CFA39EADD250}" destId="{6950C29F-3AC4-41F7-864E-524D20538F74}" srcOrd="0" destOrd="0" presId="urn:microsoft.com/office/officeart/2005/8/layout/radial6"/>
    <dgm:cxn modelId="{6DB2FA1C-843C-4299-ADED-BA47307BA63B}" srcId="{B2ABB663-F255-4DC6-A589-CFA39EADD250}" destId="{8BD87447-561D-4333-8F50-A2BA7220D227}" srcOrd="1" destOrd="0" parTransId="{981BB33A-CEFD-4FBF-80CD-5A1FFA0CF110}" sibTransId="{0B57C87E-7B4E-409B-9EA7-DEA659623227}"/>
    <dgm:cxn modelId="{4CFCCE3E-665D-489C-8722-89DF9161B0BB}" srcId="{B2ABB663-F255-4DC6-A589-CFA39EADD250}" destId="{467C1ED8-9CF0-421C-A6ED-3813C3A6D00C}" srcOrd="7" destOrd="0" parTransId="{033B470F-F6D0-44DA-BCA7-41CC8F506178}" sibTransId="{5C2F5CDE-1011-4F55-9C78-B695CAA70389}"/>
    <dgm:cxn modelId="{A195F671-DC10-4EC6-BFA1-7DBEC1588B94}" type="presOf" srcId="{BBEB96D8-4446-44AA-B318-DBBCFEE035C5}" destId="{A2883137-1DA3-4BC4-9A30-18B8255BA8B8}" srcOrd="0" destOrd="0" presId="urn:microsoft.com/office/officeart/2005/8/layout/radial6"/>
    <dgm:cxn modelId="{A0C95271-12EE-467D-A049-F447E239390A}" srcId="{B2ABB663-F255-4DC6-A589-CFA39EADD250}" destId="{0108BE3E-3EBB-43AB-A60E-548C67A75008}" srcOrd="0" destOrd="0" parTransId="{B27D0B7E-AB1E-4DD4-B380-B4BB201C90C9}" sibTransId="{3B862FDD-6A8F-4A90-A9F8-AD60DC46DEE3}"/>
    <dgm:cxn modelId="{88AFD9C0-502A-4096-9890-4F26967B327E}" srcId="{B2ABB663-F255-4DC6-A589-CFA39EADD250}" destId="{93CBAF67-CFAB-4316-B5EF-BAA6C5F7CC2B}" srcOrd="4" destOrd="0" parTransId="{23DD7374-3243-4A18-950A-77E3780B58DF}" sibTransId="{15A7C917-2348-4017-8750-132D037DFC2C}"/>
    <dgm:cxn modelId="{08D9BD6E-0F01-4CDB-83FE-0C0B9B6A55C5}" type="presOf" srcId="{8BD87447-561D-4333-8F50-A2BA7220D227}" destId="{691FB0FE-4EFA-41E0-B47C-0B9E421A7980}" srcOrd="0" destOrd="0" presId="urn:microsoft.com/office/officeart/2005/8/layout/radial6"/>
    <dgm:cxn modelId="{6DA0B986-5BC8-4D46-8AA3-59FBDFE924EF}" type="presOf" srcId="{EF333634-C0D2-4196-B611-F3B0F1CD6909}" destId="{EE16A1A5-5ECC-4A33-91BC-8FD3DC12027B}" srcOrd="0" destOrd="0" presId="urn:microsoft.com/office/officeart/2005/8/layout/radial6"/>
    <dgm:cxn modelId="{E01C7DCB-4A88-468A-98E3-19F6E4F6BC2A}" type="presOf" srcId="{467C1ED8-9CF0-421C-A6ED-3813C3A6D00C}" destId="{EB8BB929-E5E8-4DB5-9722-BD721A228B9E}" srcOrd="0" destOrd="0" presId="urn:microsoft.com/office/officeart/2005/8/layout/radial6"/>
    <dgm:cxn modelId="{0B836314-1064-41B6-82CD-E25F81FF1DF5}" type="presOf" srcId="{58958D38-E70E-42C6-AE77-7638DB48090A}" destId="{2B26CEBF-F066-4846-AB10-35E6879862A4}" srcOrd="0" destOrd="0" presId="urn:microsoft.com/office/officeart/2005/8/layout/radial6"/>
    <dgm:cxn modelId="{E44ED59F-F8D0-4823-A1A3-A23BC4F7E4B5}" type="presOf" srcId="{EA6EB094-B458-4E12-9A8A-711D94BA6285}" destId="{33B12E30-B1FB-4DB4-A6B6-ED60C8C41AD9}" srcOrd="0" destOrd="0" presId="urn:microsoft.com/office/officeart/2005/8/layout/radial6"/>
    <dgm:cxn modelId="{52C93F9A-C2D8-4F0C-9D0C-A3B03223F033}" type="presOf" srcId="{0B57C87E-7B4E-409B-9EA7-DEA659623227}" destId="{026B33B5-A4E4-4B99-AB24-30FED062429B}" srcOrd="0" destOrd="0" presId="urn:microsoft.com/office/officeart/2005/8/layout/radial6"/>
    <dgm:cxn modelId="{0659C588-432D-4EAE-BD6E-D5C3B1A0ADAD}" srcId="{EF333634-C0D2-4196-B611-F3B0F1CD6909}" destId="{B2ABB663-F255-4DC6-A589-CFA39EADD250}" srcOrd="0" destOrd="0" parTransId="{85A93981-A6A1-4B55-A836-92259F5E9642}" sibTransId="{C6F7A0A6-F2AE-43DB-8538-D0600EA181D4}"/>
    <dgm:cxn modelId="{1E61954B-0F33-48DA-9F77-F46CB82391DB}" type="presOf" srcId="{5C2F5CDE-1011-4F55-9C78-B695CAA70389}" destId="{05370E81-9FDE-4BCC-87FE-39BBFCE979A0}" srcOrd="0" destOrd="0" presId="urn:microsoft.com/office/officeart/2005/8/layout/radial6"/>
    <dgm:cxn modelId="{241A85CB-808F-4E28-83CE-13E745763873}" type="presOf" srcId="{93CBAF67-CFAB-4316-B5EF-BAA6C5F7CC2B}" destId="{F996A2E0-14AA-4283-9575-C7705A94A2F0}" srcOrd="0" destOrd="0" presId="urn:microsoft.com/office/officeart/2005/8/layout/radial6"/>
    <dgm:cxn modelId="{6762C444-8AAA-47C5-B2EE-B3F661347CAC}" srcId="{B2ABB663-F255-4DC6-A589-CFA39EADD250}" destId="{50B202E6-C2D2-4B5C-86F4-82F5982001FF}" srcOrd="5" destOrd="0" parTransId="{0E73374C-CF1E-4FAE-97FA-A6956972A888}" sibTransId="{6AB1EAC0-7282-4FF8-A319-EDA938E01BC2}"/>
    <dgm:cxn modelId="{1619275D-A37B-423E-998A-92FE91E558DC}" type="presOf" srcId="{22729DA2-CF79-4EB6-A27B-9040B2274825}" destId="{CCEC38FC-8781-4283-9428-3C897B505938}" srcOrd="0" destOrd="0" presId="urn:microsoft.com/office/officeart/2005/8/layout/radial6"/>
    <dgm:cxn modelId="{011F69A0-3CDE-4341-AEAE-90877536814E}" type="presOf" srcId="{6AB1EAC0-7282-4FF8-A319-EDA938E01BC2}" destId="{737D5A9D-A47C-4043-BC51-A7F430C6E243}" srcOrd="0" destOrd="0" presId="urn:microsoft.com/office/officeart/2005/8/layout/radial6"/>
    <dgm:cxn modelId="{F76DB7E3-2EC1-4A3F-AC1F-0FE5E85A28C0}" type="presParOf" srcId="{EE16A1A5-5ECC-4A33-91BC-8FD3DC12027B}" destId="{6950C29F-3AC4-41F7-864E-524D20538F74}" srcOrd="0" destOrd="0" presId="urn:microsoft.com/office/officeart/2005/8/layout/radial6"/>
    <dgm:cxn modelId="{703CAA0E-B04A-4861-BDE6-BF35AAC6066C}" type="presParOf" srcId="{EE16A1A5-5ECC-4A33-91BC-8FD3DC12027B}" destId="{D189F89C-1754-449D-8F54-79E1AB9DC2CD}" srcOrd="1" destOrd="0" presId="urn:microsoft.com/office/officeart/2005/8/layout/radial6"/>
    <dgm:cxn modelId="{2B4E0E93-3E0A-4843-BB57-46EF1060422F}" type="presParOf" srcId="{EE16A1A5-5ECC-4A33-91BC-8FD3DC12027B}" destId="{F15C7F15-80C6-41E5-BF0B-BA51633C345D}" srcOrd="2" destOrd="0" presId="urn:microsoft.com/office/officeart/2005/8/layout/radial6"/>
    <dgm:cxn modelId="{432FE1BB-2935-4020-8A76-4CFD27D5C323}" type="presParOf" srcId="{EE16A1A5-5ECC-4A33-91BC-8FD3DC12027B}" destId="{10DC88ED-6707-4D6B-86D1-575AE9B633B6}" srcOrd="3" destOrd="0" presId="urn:microsoft.com/office/officeart/2005/8/layout/radial6"/>
    <dgm:cxn modelId="{706B2B41-B315-480F-A529-D7E1DD593673}" type="presParOf" srcId="{EE16A1A5-5ECC-4A33-91BC-8FD3DC12027B}" destId="{691FB0FE-4EFA-41E0-B47C-0B9E421A7980}" srcOrd="4" destOrd="0" presId="urn:microsoft.com/office/officeart/2005/8/layout/radial6"/>
    <dgm:cxn modelId="{5BC6878F-37C2-4B67-9CA4-13EA854D3F7E}" type="presParOf" srcId="{EE16A1A5-5ECC-4A33-91BC-8FD3DC12027B}" destId="{D60C7670-395C-44F6-ABC2-3248E0217A45}" srcOrd="5" destOrd="0" presId="urn:microsoft.com/office/officeart/2005/8/layout/radial6"/>
    <dgm:cxn modelId="{4C943F78-BB2F-4698-954A-AFDBE9973B89}" type="presParOf" srcId="{EE16A1A5-5ECC-4A33-91BC-8FD3DC12027B}" destId="{026B33B5-A4E4-4B99-AB24-30FED062429B}" srcOrd="6" destOrd="0" presId="urn:microsoft.com/office/officeart/2005/8/layout/radial6"/>
    <dgm:cxn modelId="{2C9A4E67-1D03-4FBD-A82F-58CB9FEC8510}" type="presParOf" srcId="{EE16A1A5-5ECC-4A33-91BC-8FD3DC12027B}" destId="{A2883137-1DA3-4BC4-9A30-18B8255BA8B8}" srcOrd="7" destOrd="0" presId="urn:microsoft.com/office/officeart/2005/8/layout/radial6"/>
    <dgm:cxn modelId="{EFC8272B-A35F-471F-8B29-36E6AFE5E0C6}" type="presParOf" srcId="{EE16A1A5-5ECC-4A33-91BC-8FD3DC12027B}" destId="{16325E0A-282B-4271-B4D7-A4E1B1E7F654}" srcOrd="8" destOrd="0" presId="urn:microsoft.com/office/officeart/2005/8/layout/radial6"/>
    <dgm:cxn modelId="{A942FC9F-946C-4BAF-B0FF-0188EF4F1033}" type="presParOf" srcId="{EE16A1A5-5ECC-4A33-91BC-8FD3DC12027B}" destId="{30258C31-4380-4B54-9ADD-415484C10F1B}" srcOrd="9" destOrd="0" presId="urn:microsoft.com/office/officeart/2005/8/layout/radial6"/>
    <dgm:cxn modelId="{34C03549-7CFB-41CC-B149-2C5B8DE5D609}" type="presParOf" srcId="{EE16A1A5-5ECC-4A33-91BC-8FD3DC12027B}" destId="{CCEC38FC-8781-4283-9428-3C897B505938}" srcOrd="10" destOrd="0" presId="urn:microsoft.com/office/officeart/2005/8/layout/radial6"/>
    <dgm:cxn modelId="{9703CE0C-4432-4B3F-B67F-37B074601B68}" type="presParOf" srcId="{EE16A1A5-5ECC-4A33-91BC-8FD3DC12027B}" destId="{65105BA7-928D-430A-85F8-88266ADFEDB2}" srcOrd="11" destOrd="0" presId="urn:microsoft.com/office/officeart/2005/8/layout/radial6"/>
    <dgm:cxn modelId="{8020023D-85D0-467C-946B-0EA02E4B926D}" type="presParOf" srcId="{EE16A1A5-5ECC-4A33-91BC-8FD3DC12027B}" destId="{D8D38356-4BE8-4B06-A846-D84E6113D19D}" srcOrd="12" destOrd="0" presId="urn:microsoft.com/office/officeart/2005/8/layout/radial6"/>
    <dgm:cxn modelId="{2F64BD38-FEDC-417A-AB34-8DD445B8B591}" type="presParOf" srcId="{EE16A1A5-5ECC-4A33-91BC-8FD3DC12027B}" destId="{F996A2E0-14AA-4283-9575-C7705A94A2F0}" srcOrd="13" destOrd="0" presId="urn:microsoft.com/office/officeart/2005/8/layout/radial6"/>
    <dgm:cxn modelId="{C25A52EA-CBBB-4A4B-A804-F45D5DF7AC46}" type="presParOf" srcId="{EE16A1A5-5ECC-4A33-91BC-8FD3DC12027B}" destId="{BA30A73D-3C73-4B4F-A96B-6693523AA06F}" srcOrd="14" destOrd="0" presId="urn:microsoft.com/office/officeart/2005/8/layout/radial6"/>
    <dgm:cxn modelId="{99996839-2207-4C9A-8772-F505C94197D4}" type="presParOf" srcId="{EE16A1A5-5ECC-4A33-91BC-8FD3DC12027B}" destId="{54A33B7A-229E-4110-8F82-31B637FD0132}" srcOrd="15" destOrd="0" presId="urn:microsoft.com/office/officeart/2005/8/layout/radial6"/>
    <dgm:cxn modelId="{F6090E18-B35E-4091-83FC-047866D36699}" type="presParOf" srcId="{EE16A1A5-5ECC-4A33-91BC-8FD3DC12027B}" destId="{72D0355B-888F-446D-A027-ADC3516FE6E1}" srcOrd="16" destOrd="0" presId="urn:microsoft.com/office/officeart/2005/8/layout/radial6"/>
    <dgm:cxn modelId="{BB7CDA84-D0AF-41DE-9C24-C64C2B5FFF07}" type="presParOf" srcId="{EE16A1A5-5ECC-4A33-91BC-8FD3DC12027B}" destId="{8E1510C2-50A2-439F-9FF9-1C75AB290E82}" srcOrd="17" destOrd="0" presId="urn:microsoft.com/office/officeart/2005/8/layout/radial6"/>
    <dgm:cxn modelId="{87189474-EBE7-430A-9FD8-2BDC41762E88}" type="presParOf" srcId="{EE16A1A5-5ECC-4A33-91BC-8FD3DC12027B}" destId="{737D5A9D-A47C-4043-BC51-A7F430C6E243}" srcOrd="18" destOrd="0" presId="urn:microsoft.com/office/officeart/2005/8/layout/radial6"/>
    <dgm:cxn modelId="{908B2FF0-AB4B-42C6-AC5D-BA642EEA19A8}" type="presParOf" srcId="{EE16A1A5-5ECC-4A33-91BC-8FD3DC12027B}" destId="{33B12E30-B1FB-4DB4-A6B6-ED60C8C41AD9}" srcOrd="19" destOrd="0" presId="urn:microsoft.com/office/officeart/2005/8/layout/radial6"/>
    <dgm:cxn modelId="{28988DDE-E208-4E16-B5D5-4DBC3E7990B8}" type="presParOf" srcId="{EE16A1A5-5ECC-4A33-91BC-8FD3DC12027B}" destId="{CF22E85B-FD53-4036-B73F-C0CB7907CB10}" srcOrd="20" destOrd="0" presId="urn:microsoft.com/office/officeart/2005/8/layout/radial6"/>
    <dgm:cxn modelId="{81B83E01-D345-47E2-88D2-8A1465073A51}" type="presParOf" srcId="{EE16A1A5-5ECC-4A33-91BC-8FD3DC12027B}" destId="{2B26CEBF-F066-4846-AB10-35E6879862A4}" srcOrd="21" destOrd="0" presId="urn:microsoft.com/office/officeart/2005/8/layout/radial6"/>
    <dgm:cxn modelId="{809AA935-ACA1-4C58-8B7F-B8CF5FF360E3}" type="presParOf" srcId="{EE16A1A5-5ECC-4A33-91BC-8FD3DC12027B}" destId="{EB8BB929-E5E8-4DB5-9722-BD721A228B9E}" srcOrd="22" destOrd="0" presId="urn:microsoft.com/office/officeart/2005/8/layout/radial6"/>
    <dgm:cxn modelId="{23F48E7B-87CE-4BED-83A9-063AB124D26D}" type="presParOf" srcId="{EE16A1A5-5ECC-4A33-91BC-8FD3DC12027B}" destId="{79254CB8-0A10-485B-97D5-68F8F21CAB5E}" srcOrd="23" destOrd="0" presId="urn:microsoft.com/office/officeart/2005/8/layout/radial6"/>
    <dgm:cxn modelId="{9A52D377-C121-4FDE-89B4-1C45EE87D229}" type="presParOf" srcId="{EE16A1A5-5ECC-4A33-91BC-8FD3DC12027B}" destId="{05370E81-9FDE-4BCC-87FE-39BBFCE979A0}" srcOrd="24" destOrd="0" presId="urn:microsoft.com/office/officeart/2005/8/layout/radial6"/>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B17CB0-6A42-438B-BED1-1AF8ECB0AD56}"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C8443481-AC5A-4AC4-8423-186F1CBCCF09}">
      <dgm:prSet custT="1"/>
      <dgm:spPr/>
      <dgm:t>
        <a:bodyPr/>
        <a:lstStyle/>
        <a:p>
          <a:pPr rtl="0"/>
          <a:r>
            <a:rPr lang="en-US" sz="5400" b="1" dirty="0" smtClean="0"/>
            <a:t>Importance of a Manual</a:t>
          </a:r>
          <a:endParaRPr lang="en-US" sz="5400" dirty="0"/>
        </a:p>
      </dgm:t>
    </dgm:pt>
    <dgm:pt modelId="{DD3DFFF3-0562-4C8A-A4B9-BBAF820C2330}" type="parTrans" cxnId="{7BB7EA5F-47BB-4C18-BD47-7882AFFC2DC0}">
      <dgm:prSet/>
      <dgm:spPr/>
      <dgm:t>
        <a:bodyPr/>
        <a:lstStyle/>
        <a:p>
          <a:endParaRPr lang="en-US"/>
        </a:p>
      </dgm:t>
    </dgm:pt>
    <dgm:pt modelId="{1024B0D6-D4C1-4854-8D7D-CB0D1182B764}" type="sibTrans" cxnId="{7BB7EA5F-47BB-4C18-BD47-7882AFFC2DC0}">
      <dgm:prSet/>
      <dgm:spPr/>
      <dgm:t>
        <a:bodyPr/>
        <a:lstStyle/>
        <a:p>
          <a:endParaRPr lang="en-US"/>
        </a:p>
      </dgm:t>
    </dgm:pt>
    <dgm:pt modelId="{6ECD7099-101C-48D9-B977-C4F3D68DC026}" type="pres">
      <dgm:prSet presAssocID="{EDB17CB0-6A42-438B-BED1-1AF8ECB0AD56}" presName="Name0" presStyleCnt="0">
        <dgm:presLayoutVars>
          <dgm:dir/>
          <dgm:resizeHandles val="exact"/>
        </dgm:presLayoutVars>
      </dgm:prSet>
      <dgm:spPr/>
      <dgm:t>
        <a:bodyPr/>
        <a:lstStyle/>
        <a:p>
          <a:endParaRPr lang="en-US"/>
        </a:p>
      </dgm:t>
    </dgm:pt>
    <dgm:pt modelId="{0CBC5F1C-4B70-4C51-AE48-B012508AF398}" type="pres">
      <dgm:prSet presAssocID="{EDB17CB0-6A42-438B-BED1-1AF8ECB0AD56}" presName="fgShape" presStyleLbl="fgShp" presStyleIdx="0" presStyleCnt="1"/>
      <dgm:spPr/>
    </dgm:pt>
    <dgm:pt modelId="{A32328F0-DCB2-4F00-A974-2AC2125FDBB3}" type="pres">
      <dgm:prSet presAssocID="{EDB17CB0-6A42-438B-BED1-1AF8ECB0AD56}" presName="linComp" presStyleCnt="0"/>
      <dgm:spPr/>
    </dgm:pt>
    <dgm:pt modelId="{AA693732-ECB6-416D-AC82-62FE818D147E}" type="pres">
      <dgm:prSet presAssocID="{C8443481-AC5A-4AC4-8423-186F1CBCCF09}" presName="compNode" presStyleCnt="0"/>
      <dgm:spPr/>
    </dgm:pt>
    <dgm:pt modelId="{2630FE37-FA7C-45D5-80DF-559A49BA9D0F}" type="pres">
      <dgm:prSet presAssocID="{C8443481-AC5A-4AC4-8423-186F1CBCCF09}" presName="bkgdShape" presStyleLbl="node1" presStyleIdx="0" presStyleCnt="1" custLinFactNeighborX="-325" custLinFactNeighborY="15090"/>
      <dgm:spPr>
        <a:prstGeom prst="horizontalScroll">
          <a:avLst/>
        </a:prstGeom>
      </dgm:spPr>
      <dgm:t>
        <a:bodyPr/>
        <a:lstStyle/>
        <a:p>
          <a:endParaRPr lang="en-US"/>
        </a:p>
      </dgm:t>
    </dgm:pt>
    <dgm:pt modelId="{35070111-6E4A-4748-A6F3-44600CEFD7D0}" type="pres">
      <dgm:prSet presAssocID="{C8443481-AC5A-4AC4-8423-186F1CBCCF09}" presName="nodeTx" presStyleLbl="node1" presStyleIdx="0" presStyleCnt="1">
        <dgm:presLayoutVars>
          <dgm:bulletEnabled val="1"/>
        </dgm:presLayoutVars>
      </dgm:prSet>
      <dgm:spPr>
        <a:prstGeom prst="horizontalScroll">
          <a:avLst/>
        </a:prstGeom>
      </dgm:spPr>
      <dgm:t>
        <a:bodyPr/>
        <a:lstStyle/>
        <a:p>
          <a:endParaRPr lang="en-US"/>
        </a:p>
      </dgm:t>
    </dgm:pt>
    <dgm:pt modelId="{09BF8C57-C9B3-4CD4-82F2-A4238EC66D65}" type="pres">
      <dgm:prSet presAssocID="{C8443481-AC5A-4AC4-8423-186F1CBCCF09}" presName="invisiNode" presStyleLbl="node1" presStyleIdx="0" presStyleCnt="1"/>
      <dgm:spPr/>
    </dgm:pt>
    <dgm:pt modelId="{9DAC7B50-2446-45CF-86C9-C8C009F38C1C}" type="pres">
      <dgm:prSet presAssocID="{C8443481-AC5A-4AC4-8423-186F1CBCCF09}" presName="imagNode" presStyleLbl="fgImgPlace1" presStyleIdx="0" presStyleCnt="1"/>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7000" r="-17000"/>
          </a:stretch>
        </a:blipFill>
      </dgm:spPr>
      <dgm:t>
        <a:bodyPr/>
        <a:lstStyle/>
        <a:p>
          <a:endParaRPr lang="en-US"/>
        </a:p>
      </dgm:t>
    </dgm:pt>
  </dgm:ptLst>
  <dgm:cxnLst>
    <dgm:cxn modelId="{0D6154D3-D1A4-4DF6-A11C-462852170194}" type="presOf" srcId="{EDB17CB0-6A42-438B-BED1-1AF8ECB0AD56}" destId="{6ECD7099-101C-48D9-B977-C4F3D68DC026}" srcOrd="0" destOrd="0" presId="urn:microsoft.com/office/officeart/2005/8/layout/hList7"/>
    <dgm:cxn modelId="{7BB7EA5F-47BB-4C18-BD47-7882AFFC2DC0}" srcId="{EDB17CB0-6A42-438B-BED1-1AF8ECB0AD56}" destId="{C8443481-AC5A-4AC4-8423-186F1CBCCF09}" srcOrd="0" destOrd="0" parTransId="{DD3DFFF3-0562-4C8A-A4B9-BBAF820C2330}" sibTransId="{1024B0D6-D4C1-4854-8D7D-CB0D1182B764}"/>
    <dgm:cxn modelId="{AB161253-4802-466B-A1A9-4FC24E5EEA0B}" type="presOf" srcId="{C8443481-AC5A-4AC4-8423-186F1CBCCF09}" destId="{2630FE37-FA7C-45D5-80DF-559A49BA9D0F}" srcOrd="0" destOrd="0" presId="urn:microsoft.com/office/officeart/2005/8/layout/hList7"/>
    <dgm:cxn modelId="{84BA7A69-6C6D-40B0-B9CD-733329826320}" type="presOf" srcId="{C8443481-AC5A-4AC4-8423-186F1CBCCF09}" destId="{35070111-6E4A-4748-A6F3-44600CEFD7D0}" srcOrd="1" destOrd="0" presId="urn:microsoft.com/office/officeart/2005/8/layout/hList7"/>
    <dgm:cxn modelId="{8207BEB7-B9B2-44A1-B281-2D7773A69900}" type="presParOf" srcId="{6ECD7099-101C-48D9-B977-C4F3D68DC026}" destId="{0CBC5F1C-4B70-4C51-AE48-B012508AF398}" srcOrd="0" destOrd="0" presId="urn:microsoft.com/office/officeart/2005/8/layout/hList7"/>
    <dgm:cxn modelId="{4FF80B0E-1F08-4284-B00C-9C509B61001C}" type="presParOf" srcId="{6ECD7099-101C-48D9-B977-C4F3D68DC026}" destId="{A32328F0-DCB2-4F00-A974-2AC2125FDBB3}" srcOrd="1" destOrd="0" presId="urn:microsoft.com/office/officeart/2005/8/layout/hList7"/>
    <dgm:cxn modelId="{2BF8EA94-0A5A-4558-87D1-5F850FCA51E5}" type="presParOf" srcId="{A32328F0-DCB2-4F00-A974-2AC2125FDBB3}" destId="{AA693732-ECB6-416D-AC82-62FE818D147E}" srcOrd="0" destOrd="0" presId="urn:microsoft.com/office/officeart/2005/8/layout/hList7"/>
    <dgm:cxn modelId="{B36726E7-0618-4793-9420-142EC17E4AAF}" type="presParOf" srcId="{AA693732-ECB6-416D-AC82-62FE818D147E}" destId="{2630FE37-FA7C-45D5-80DF-559A49BA9D0F}" srcOrd="0" destOrd="0" presId="urn:microsoft.com/office/officeart/2005/8/layout/hList7"/>
    <dgm:cxn modelId="{803214B2-8668-454C-8C47-4D860DD5EA04}" type="presParOf" srcId="{AA693732-ECB6-416D-AC82-62FE818D147E}" destId="{35070111-6E4A-4748-A6F3-44600CEFD7D0}" srcOrd="1" destOrd="0" presId="urn:microsoft.com/office/officeart/2005/8/layout/hList7"/>
    <dgm:cxn modelId="{15677C58-74D8-4E92-882A-4246769DE6C6}" type="presParOf" srcId="{AA693732-ECB6-416D-AC82-62FE818D147E}" destId="{09BF8C57-C9B3-4CD4-82F2-A4238EC66D65}" srcOrd="2" destOrd="0" presId="urn:microsoft.com/office/officeart/2005/8/layout/hList7"/>
    <dgm:cxn modelId="{4298BB97-22F4-4E40-8AD8-3093AF15B1A6}" type="presParOf" srcId="{AA693732-ECB6-416D-AC82-62FE818D147E}" destId="{9DAC7B50-2446-45CF-86C9-C8C009F38C1C}"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370E81-9FDE-4BCC-87FE-39BBFCE979A0}">
      <dsp:nvSpPr>
        <dsp:cNvPr id="0" name=""/>
        <dsp:cNvSpPr/>
      </dsp:nvSpPr>
      <dsp:spPr>
        <a:xfrm>
          <a:off x="1039444" y="451142"/>
          <a:ext cx="4192362" cy="4192362"/>
        </a:xfrm>
        <a:prstGeom prst="blockArc">
          <a:avLst>
            <a:gd name="adj1" fmla="val 13500000"/>
            <a:gd name="adj2" fmla="val 16200000"/>
            <a:gd name="adj3" fmla="val 3428"/>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B26CEBF-F066-4846-AB10-35E6879862A4}">
      <dsp:nvSpPr>
        <dsp:cNvPr id="0" name=""/>
        <dsp:cNvSpPr/>
      </dsp:nvSpPr>
      <dsp:spPr>
        <a:xfrm>
          <a:off x="1039444" y="451142"/>
          <a:ext cx="4192362" cy="4192362"/>
        </a:xfrm>
        <a:prstGeom prst="blockArc">
          <a:avLst>
            <a:gd name="adj1" fmla="val 10800000"/>
            <a:gd name="adj2" fmla="val 13500000"/>
            <a:gd name="adj3" fmla="val 3428"/>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37D5A9D-A47C-4043-BC51-A7F430C6E243}">
      <dsp:nvSpPr>
        <dsp:cNvPr id="0" name=""/>
        <dsp:cNvSpPr/>
      </dsp:nvSpPr>
      <dsp:spPr>
        <a:xfrm>
          <a:off x="1039444" y="451142"/>
          <a:ext cx="4192362" cy="4192362"/>
        </a:xfrm>
        <a:prstGeom prst="blockArc">
          <a:avLst>
            <a:gd name="adj1" fmla="val 8100000"/>
            <a:gd name="adj2" fmla="val 10800000"/>
            <a:gd name="adj3" fmla="val 3428"/>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54A33B7A-229E-4110-8F82-31B637FD0132}">
      <dsp:nvSpPr>
        <dsp:cNvPr id="0" name=""/>
        <dsp:cNvSpPr/>
      </dsp:nvSpPr>
      <dsp:spPr>
        <a:xfrm>
          <a:off x="1039444" y="451142"/>
          <a:ext cx="4192362" cy="4192362"/>
        </a:xfrm>
        <a:prstGeom prst="blockArc">
          <a:avLst>
            <a:gd name="adj1" fmla="val 5400000"/>
            <a:gd name="adj2" fmla="val 8100000"/>
            <a:gd name="adj3" fmla="val 3428"/>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8D38356-4BE8-4B06-A846-D84E6113D19D}">
      <dsp:nvSpPr>
        <dsp:cNvPr id="0" name=""/>
        <dsp:cNvSpPr/>
      </dsp:nvSpPr>
      <dsp:spPr>
        <a:xfrm>
          <a:off x="1039444" y="451142"/>
          <a:ext cx="4192362" cy="4192362"/>
        </a:xfrm>
        <a:prstGeom prst="blockArc">
          <a:avLst>
            <a:gd name="adj1" fmla="val 2700000"/>
            <a:gd name="adj2" fmla="val 5400000"/>
            <a:gd name="adj3" fmla="val 3428"/>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30258C31-4380-4B54-9ADD-415484C10F1B}">
      <dsp:nvSpPr>
        <dsp:cNvPr id="0" name=""/>
        <dsp:cNvSpPr/>
      </dsp:nvSpPr>
      <dsp:spPr>
        <a:xfrm>
          <a:off x="1039444" y="451142"/>
          <a:ext cx="4192362" cy="4192362"/>
        </a:xfrm>
        <a:prstGeom prst="blockArc">
          <a:avLst>
            <a:gd name="adj1" fmla="val 0"/>
            <a:gd name="adj2" fmla="val 2700000"/>
            <a:gd name="adj3" fmla="val 3428"/>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026B33B5-A4E4-4B99-AB24-30FED062429B}">
      <dsp:nvSpPr>
        <dsp:cNvPr id="0" name=""/>
        <dsp:cNvSpPr/>
      </dsp:nvSpPr>
      <dsp:spPr>
        <a:xfrm>
          <a:off x="1039444" y="451142"/>
          <a:ext cx="4192362" cy="4192362"/>
        </a:xfrm>
        <a:prstGeom prst="blockArc">
          <a:avLst>
            <a:gd name="adj1" fmla="val 18900000"/>
            <a:gd name="adj2" fmla="val 0"/>
            <a:gd name="adj3" fmla="val 3428"/>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10DC88ED-6707-4D6B-86D1-575AE9B633B6}">
      <dsp:nvSpPr>
        <dsp:cNvPr id="0" name=""/>
        <dsp:cNvSpPr/>
      </dsp:nvSpPr>
      <dsp:spPr>
        <a:xfrm>
          <a:off x="1039444" y="451142"/>
          <a:ext cx="4192362" cy="4192362"/>
        </a:xfrm>
        <a:prstGeom prst="blockArc">
          <a:avLst>
            <a:gd name="adj1" fmla="val 16200000"/>
            <a:gd name="adj2" fmla="val 18900000"/>
            <a:gd name="adj3" fmla="val 3428"/>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6950C29F-3AC4-41F7-864E-524D20538F74}">
      <dsp:nvSpPr>
        <dsp:cNvPr id="0" name=""/>
        <dsp:cNvSpPr/>
      </dsp:nvSpPr>
      <dsp:spPr>
        <a:xfrm>
          <a:off x="2038363" y="1532588"/>
          <a:ext cx="2194526" cy="2029471"/>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b="1" kern="1200" cap="none" spc="0" dirty="0" smtClean="0">
              <a:ln w="13462">
                <a:prstDash val="solid"/>
              </a:ln>
              <a:effectLst>
                <a:outerShdw dist="38100" dir="2700000" algn="bl" rotWithShape="0">
                  <a:schemeClr val="accent5"/>
                </a:outerShdw>
              </a:effectLst>
              <a:latin typeface="+mn-lt"/>
              <a:cs typeface="Times New Roman" panose="02020603050405020304" pitchFamily="18" charset="0"/>
            </a:rPr>
            <a:t>MANUAL</a:t>
          </a:r>
        </a:p>
        <a:p>
          <a:pPr lvl="0" algn="ctr" defTabSz="1244600">
            <a:lnSpc>
              <a:spcPct val="90000"/>
            </a:lnSpc>
            <a:spcBef>
              <a:spcPct val="0"/>
            </a:spcBef>
            <a:spcAft>
              <a:spcPct val="35000"/>
            </a:spcAft>
          </a:pPr>
          <a:r>
            <a:rPr lang="en-US" sz="2800" b="1" kern="1200" cap="none" spc="0" dirty="0" smtClean="0">
              <a:ln w="13462">
                <a:prstDash val="solid"/>
              </a:ln>
              <a:effectLst>
                <a:outerShdw dist="38100" dir="2700000" algn="bl" rotWithShape="0">
                  <a:schemeClr val="accent5"/>
                </a:outerShdw>
              </a:effectLst>
              <a:latin typeface="+mn-lt"/>
              <a:cs typeface="Times New Roman" panose="02020603050405020304" pitchFamily="18" charset="0"/>
            </a:rPr>
            <a:t>INCLUDES</a:t>
          </a:r>
          <a:endParaRPr lang="en-US" sz="2800" b="1" kern="1200" cap="none" spc="0" dirty="0">
            <a:ln w="13462">
              <a:prstDash val="solid"/>
            </a:ln>
            <a:effectLst>
              <a:outerShdw dist="38100" dir="2700000" algn="bl" rotWithShape="0">
                <a:schemeClr val="accent5"/>
              </a:outerShdw>
            </a:effectLst>
            <a:latin typeface="+mn-lt"/>
            <a:cs typeface="Times New Roman" panose="02020603050405020304" pitchFamily="18" charset="0"/>
          </a:endParaRPr>
        </a:p>
      </dsp:txBody>
      <dsp:txXfrm>
        <a:off x="2359744" y="1829797"/>
        <a:ext cx="1551764" cy="1435053"/>
      </dsp:txXfrm>
    </dsp:sp>
    <dsp:sp modelId="{D189F89C-1754-449D-8F54-79E1AB9DC2CD}">
      <dsp:nvSpPr>
        <dsp:cNvPr id="0" name=""/>
        <dsp:cNvSpPr/>
      </dsp:nvSpPr>
      <dsp:spPr>
        <a:xfrm>
          <a:off x="2301060" y="-237720"/>
          <a:ext cx="1669131" cy="144958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cap="none" spc="0" dirty="0" smtClean="0">
              <a:ln w="13462">
                <a:prstDash val="solid"/>
              </a:ln>
              <a:effectLst>
                <a:outerShdw dist="38100" dir="2700000" algn="bl" rotWithShape="0">
                  <a:schemeClr val="accent5"/>
                </a:outerShdw>
              </a:effectLst>
              <a:latin typeface="+mn-lt"/>
              <a:cs typeface="Times New Roman" panose="02020603050405020304" pitchFamily="18" charset="0"/>
            </a:rPr>
            <a:t>PROCEDURES</a:t>
          </a:r>
          <a:endParaRPr lang="en-US" sz="1600" b="1" kern="1200" cap="none" spc="0" dirty="0">
            <a:ln w="13462">
              <a:prstDash val="solid"/>
            </a:ln>
            <a:effectLst>
              <a:outerShdw dist="38100" dir="2700000" algn="bl" rotWithShape="0">
                <a:schemeClr val="accent5"/>
              </a:outerShdw>
            </a:effectLst>
            <a:latin typeface="+mn-lt"/>
            <a:cs typeface="Times New Roman" panose="02020603050405020304" pitchFamily="18" charset="0"/>
          </a:endParaRPr>
        </a:p>
      </dsp:txBody>
      <dsp:txXfrm>
        <a:off x="2545499" y="-25434"/>
        <a:ext cx="1180253" cy="1025010"/>
      </dsp:txXfrm>
    </dsp:sp>
    <dsp:sp modelId="{691FB0FE-4EFA-41E0-B47C-0B9E421A7980}">
      <dsp:nvSpPr>
        <dsp:cNvPr id="0" name=""/>
        <dsp:cNvSpPr/>
      </dsp:nvSpPr>
      <dsp:spPr>
        <a:xfrm>
          <a:off x="3795010" y="342076"/>
          <a:ext cx="1594870" cy="1496857"/>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b="1" kern="1200" cap="none" spc="0" dirty="0" smtClean="0">
              <a:ln w="13462">
                <a:prstDash val="solid"/>
              </a:ln>
              <a:effectLst>
                <a:outerShdw dist="38100" dir="2700000" algn="bl" rotWithShape="0">
                  <a:schemeClr val="accent5"/>
                </a:outerShdw>
              </a:effectLst>
              <a:latin typeface="+mn-lt"/>
              <a:cs typeface="Times New Roman" panose="02020603050405020304" pitchFamily="18" charset="0"/>
            </a:rPr>
            <a:t>TABLES</a:t>
          </a:r>
          <a:endParaRPr lang="en-US" sz="2800" b="1" kern="1200" cap="none" spc="0" dirty="0">
            <a:ln w="13462">
              <a:prstDash val="solid"/>
            </a:ln>
            <a:effectLst>
              <a:outerShdw dist="38100" dir="2700000" algn="bl" rotWithShape="0">
                <a:schemeClr val="accent5"/>
              </a:outerShdw>
            </a:effectLst>
            <a:latin typeface="+mn-lt"/>
            <a:cs typeface="Times New Roman" panose="02020603050405020304" pitchFamily="18" charset="0"/>
          </a:endParaRPr>
        </a:p>
      </dsp:txBody>
      <dsp:txXfrm>
        <a:off x="4028573" y="561286"/>
        <a:ext cx="1127744" cy="1058437"/>
      </dsp:txXfrm>
    </dsp:sp>
    <dsp:sp modelId="{A2883137-1DA3-4BC4-9A30-18B8255BA8B8}">
      <dsp:nvSpPr>
        <dsp:cNvPr id="0" name=""/>
        <dsp:cNvSpPr/>
      </dsp:nvSpPr>
      <dsp:spPr>
        <a:xfrm>
          <a:off x="4360515" y="1781765"/>
          <a:ext cx="1670728" cy="1531118"/>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cap="none" spc="0" dirty="0" smtClean="0">
              <a:ln w="13462">
                <a:prstDash val="solid"/>
              </a:ln>
              <a:effectLst>
                <a:outerShdw dist="38100" dir="2700000" algn="bl" rotWithShape="0">
                  <a:schemeClr val="accent5"/>
                </a:outerShdw>
              </a:effectLst>
              <a:latin typeface="+mn-lt"/>
              <a:cs typeface="Times New Roman" panose="02020603050405020304" pitchFamily="18" charset="0"/>
            </a:rPr>
            <a:t>GRAPHS</a:t>
          </a:r>
          <a:endParaRPr lang="en-US" sz="2400" b="1" kern="1200" cap="none" spc="0" dirty="0">
            <a:ln w="13462">
              <a:prstDash val="solid"/>
            </a:ln>
            <a:effectLst>
              <a:outerShdw dist="38100" dir="2700000" algn="bl" rotWithShape="0">
                <a:schemeClr val="accent5"/>
              </a:outerShdw>
            </a:effectLst>
            <a:latin typeface="+mn-lt"/>
            <a:cs typeface="Times New Roman" panose="02020603050405020304" pitchFamily="18" charset="0"/>
          </a:endParaRPr>
        </a:p>
      </dsp:txBody>
      <dsp:txXfrm>
        <a:off x="4605187" y="2005992"/>
        <a:ext cx="1181384" cy="1082664"/>
      </dsp:txXfrm>
    </dsp:sp>
    <dsp:sp modelId="{CCEC38FC-8781-4283-9428-3C897B505938}">
      <dsp:nvSpPr>
        <dsp:cNvPr id="0" name=""/>
        <dsp:cNvSpPr/>
      </dsp:nvSpPr>
      <dsp:spPr>
        <a:xfrm>
          <a:off x="3745319" y="3217840"/>
          <a:ext cx="1694251" cy="1572605"/>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cap="none" spc="0" dirty="0" smtClean="0">
              <a:ln w="13462">
                <a:prstDash val="solid"/>
              </a:ln>
              <a:effectLst>
                <a:outerShdw dist="38100" dir="2700000" algn="bl" rotWithShape="0">
                  <a:schemeClr val="accent5"/>
                </a:outerShdw>
              </a:effectLst>
              <a:latin typeface="+mn-lt"/>
              <a:cs typeface="Times New Roman" panose="02020603050405020304" pitchFamily="18" charset="0"/>
            </a:rPr>
            <a:t>CHARTS</a:t>
          </a:r>
          <a:endParaRPr lang="en-US" sz="2400" b="1" kern="1200" cap="none" spc="0" dirty="0">
            <a:ln w="13462">
              <a:prstDash val="solid"/>
            </a:ln>
            <a:effectLst>
              <a:outerShdw dist="38100" dir="2700000" algn="bl" rotWithShape="0">
                <a:schemeClr val="accent5"/>
              </a:outerShdw>
            </a:effectLst>
            <a:latin typeface="+mn-lt"/>
            <a:cs typeface="Times New Roman" panose="02020603050405020304" pitchFamily="18" charset="0"/>
          </a:endParaRPr>
        </a:p>
      </dsp:txBody>
      <dsp:txXfrm>
        <a:off x="3993436" y="3448143"/>
        <a:ext cx="1198017" cy="1111999"/>
      </dsp:txXfrm>
    </dsp:sp>
    <dsp:sp modelId="{F996A2E0-14AA-4283-9575-C7705A94A2F0}">
      <dsp:nvSpPr>
        <dsp:cNvPr id="0" name=""/>
        <dsp:cNvSpPr/>
      </dsp:nvSpPr>
      <dsp:spPr>
        <a:xfrm>
          <a:off x="2351384" y="3854528"/>
          <a:ext cx="1568483" cy="1506098"/>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b="1" kern="1200" cap="none" spc="0" dirty="0" smtClean="0">
              <a:ln w="13462">
                <a:prstDash val="solid"/>
              </a:ln>
              <a:effectLst>
                <a:outerShdw dist="38100" dir="2700000" algn="bl" rotWithShape="0">
                  <a:schemeClr val="accent5"/>
                </a:outerShdw>
              </a:effectLst>
              <a:latin typeface="+mn-lt"/>
              <a:cs typeface="Times New Roman" panose="02020603050405020304" pitchFamily="18" charset="0"/>
            </a:rPr>
            <a:t>IMAGES</a:t>
          </a:r>
          <a:endParaRPr lang="en-US" sz="2400" b="1" kern="1200" cap="none" spc="0" dirty="0">
            <a:ln w="13462">
              <a:prstDash val="solid"/>
            </a:ln>
            <a:effectLst>
              <a:outerShdw dist="38100" dir="2700000" algn="bl" rotWithShape="0">
                <a:schemeClr val="accent5"/>
              </a:outerShdw>
            </a:effectLst>
            <a:latin typeface="+mn-lt"/>
            <a:cs typeface="Times New Roman" panose="02020603050405020304" pitchFamily="18" charset="0"/>
          </a:endParaRPr>
        </a:p>
      </dsp:txBody>
      <dsp:txXfrm>
        <a:off x="2581083" y="4075091"/>
        <a:ext cx="1109085" cy="1064972"/>
      </dsp:txXfrm>
    </dsp:sp>
    <dsp:sp modelId="{72D0355B-888F-446D-A027-ADC3516FE6E1}">
      <dsp:nvSpPr>
        <dsp:cNvPr id="0" name=""/>
        <dsp:cNvSpPr/>
      </dsp:nvSpPr>
      <dsp:spPr>
        <a:xfrm>
          <a:off x="781352" y="3254731"/>
          <a:ext cx="1794909" cy="1498823"/>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cap="none" spc="0" dirty="0" smtClean="0">
              <a:ln w="13462">
                <a:prstDash val="solid"/>
              </a:ln>
              <a:effectLst>
                <a:outerShdw dist="38100" dir="2700000" algn="bl" rotWithShape="0">
                  <a:schemeClr val="accent5"/>
                </a:outerShdw>
              </a:effectLst>
              <a:latin typeface="+mn-lt"/>
              <a:cs typeface="Times New Roman" panose="02020603050405020304" pitchFamily="18" charset="0"/>
            </a:rPr>
            <a:t>SCREENSHOTS</a:t>
          </a:r>
          <a:endParaRPr lang="en-US" sz="1600" b="1" kern="1200" cap="none" spc="0" dirty="0">
            <a:ln w="13462">
              <a:prstDash val="solid"/>
            </a:ln>
            <a:effectLst>
              <a:outerShdw dist="38100" dir="2700000" algn="bl" rotWithShape="0">
                <a:schemeClr val="accent5"/>
              </a:outerShdw>
            </a:effectLst>
            <a:latin typeface="+mn-lt"/>
            <a:cs typeface="Times New Roman" panose="02020603050405020304" pitchFamily="18" charset="0"/>
          </a:endParaRPr>
        </a:p>
      </dsp:txBody>
      <dsp:txXfrm>
        <a:off x="1044210" y="3474229"/>
        <a:ext cx="1269193" cy="1059827"/>
      </dsp:txXfrm>
    </dsp:sp>
    <dsp:sp modelId="{33B12E30-B1FB-4DB4-A6B6-ED60C8C41AD9}">
      <dsp:nvSpPr>
        <dsp:cNvPr id="0" name=""/>
        <dsp:cNvSpPr/>
      </dsp:nvSpPr>
      <dsp:spPr>
        <a:xfrm>
          <a:off x="275143" y="1783531"/>
          <a:ext cx="1600459" cy="1527585"/>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cap="none" spc="0" dirty="0" smtClean="0">
              <a:ln w="13462">
                <a:prstDash val="solid"/>
              </a:ln>
              <a:effectLst>
                <a:outerShdw dist="38100" dir="2700000" algn="bl" rotWithShape="0">
                  <a:schemeClr val="accent5"/>
                </a:outerShdw>
              </a:effectLst>
              <a:latin typeface="+mn-lt"/>
              <a:cs typeface="Times New Roman" panose="02020603050405020304" pitchFamily="18" charset="0"/>
            </a:rPr>
            <a:t>DIAGRAMS</a:t>
          </a:r>
          <a:endParaRPr lang="en-US" sz="1800" b="1" kern="1200" cap="none" spc="0" dirty="0">
            <a:ln w="13462">
              <a:prstDash val="solid"/>
            </a:ln>
            <a:effectLst>
              <a:outerShdw dist="38100" dir="2700000" algn="bl" rotWithShape="0">
                <a:schemeClr val="accent5"/>
              </a:outerShdw>
            </a:effectLst>
            <a:latin typeface="+mn-lt"/>
            <a:cs typeface="Times New Roman" panose="02020603050405020304" pitchFamily="18" charset="0"/>
          </a:endParaRPr>
        </a:p>
      </dsp:txBody>
      <dsp:txXfrm>
        <a:off x="509525" y="2007241"/>
        <a:ext cx="1131695" cy="1080165"/>
      </dsp:txXfrm>
    </dsp:sp>
    <dsp:sp modelId="{EB8BB929-E5E8-4DB5-9722-BD721A228B9E}">
      <dsp:nvSpPr>
        <dsp:cNvPr id="0" name=""/>
        <dsp:cNvSpPr/>
      </dsp:nvSpPr>
      <dsp:spPr>
        <a:xfrm>
          <a:off x="781352" y="309092"/>
          <a:ext cx="1794909" cy="1562825"/>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cap="none" spc="0" dirty="0" smtClean="0">
              <a:ln w="13462">
                <a:prstDash val="solid"/>
              </a:ln>
              <a:effectLst>
                <a:outerShdw dist="38100" dir="2700000" algn="bl" rotWithShape="0">
                  <a:schemeClr val="accent5"/>
                </a:outerShdw>
              </a:effectLst>
              <a:latin typeface="+mn-lt"/>
              <a:cs typeface="Times New Roman" panose="02020603050405020304" pitchFamily="18" charset="0"/>
            </a:rPr>
            <a:t>CONCLUSIONS</a:t>
          </a:r>
          <a:endParaRPr lang="en-US" sz="1600" b="1" kern="1200" cap="none" spc="0" dirty="0">
            <a:ln w="13462">
              <a:prstDash val="solid"/>
            </a:ln>
            <a:effectLst>
              <a:outerShdw dist="38100" dir="2700000" algn="bl" rotWithShape="0">
                <a:schemeClr val="accent5"/>
              </a:outerShdw>
            </a:effectLst>
            <a:latin typeface="+mn-lt"/>
            <a:cs typeface="Times New Roman" panose="02020603050405020304" pitchFamily="18" charset="0"/>
          </a:endParaRPr>
        </a:p>
      </dsp:txBody>
      <dsp:txXfrm>
        <a:off x="1044210" y="537962"/>
        <a:ext cx="1269193" cy="11050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5346B6-6B6F-4170-AFF6-4D1BBDEB1E22}" type="datetimeFigureOut">
              <a:rPr lang="en-US" smtClean="0"/>
              <a:t>21-Dec-20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704CF1-BBE1-4989-B8C2-6FA28FACD76B}" type="slidenum">
              <a:rPr lang="en-US" smtClean="0"/>
              <a:t>‹#›</a:t>
            </a:fld>
            <a:endParaRPr lang="en-US" dirty="0"/>
          </a:p>
        </p:txBody>
      </p:sp>
    </p:spTree>
    <p:extLst>
      <p:ext uri="{BB962C8B-B14F-4D97-AF65-F5344CB8AC3E}">
        <p14:creationId xmlns:p14="http://schemas.microsoft.com/office/powerpoint/2010/main" val="4165619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1893913-56DF-414D-9FCC-A991C0FEEA5F}" type="datetimeFigureOut">
              <a:rPr lang="en-US" smtClean="0"/>
              <a:t>21-Dec-20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9A39BC-9790-4FF3-B499-139F170B9FA2}" type="slidenum">
              <a:rPr lang="en-US" smtClean="0"/>
              <a:t>‹#›</a:t>
            </a:fld>
            <a:endParaRPr lang="en-US" dirty="0"/>
          </a:p>
        </p:txBody>
      </p:sp>
    </p:spTree>
    <p:extLst>
      <p:ext uri="{BB962C8B-B14F-4D97-AF65-F5344CB8AC3E}">
        <p14:creationId xmlns:p14="http://schemas.microsoft.com/office/powerpoint/2010/main" val="1166315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893913-56DF-414D-9FCC-A991C0FEEA5F}" type="datetimeFigureOut">
              <a:rPr lang="en-US" smtClean="0"/>
              <a:t>21-Dec-20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9A39BC-9790-4FF3-B499-139F170B9FA2}" type="slidenum">
              <a:rPr lang="en-US" smtClean="0"/>
              <a:t>‹#›</a:t>
            </a:fld>
            <a:endParaRPr lang="en-US" dirty="0"/>
          </a:p>
        </p:txBody>
      </p:sp>
    </p:spTree>
    <p:extLst>
      <p:ext uri="{BB962C8B-B14F-4D97-AF65-F5344CB8AC3E}">
        <p14:creationId xmlns:p14="http://schemas.microsoft.com/office/powerpoint/2010/main" val="3795767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893913-56DF-414D-9FCC-A991C0FEEA5F}" type="datetimeFigureOut">
              <a:rPr lang="en-US" smtClean="0"/>
              <a:t>21-Dec-20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9A39BC-9790-4FF3-B499-139F170B9FA2}" type="slidenum">
              <a:rPr lang="en-US" smtClean="0"/>
              <a:t>‹#›</a:t>
            </a:fld>
            <a:endParaRPr lang="en-US" dirty="0"/>
          </a:p>
        </p:txBody>
      </p:sp>
    </p:spTree>
    <p:extLst>
      <p:ext uri="{BB962C8B-B14F-4D97-AF65-F5344CB8AC3E}">
        <p14:creationId xmlns:p14="http://schemas.microsoft.com/office/powerpoint/2010/main" val="10692412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893913-56DF-414D-9FCC-A991C0FEEA5F}" type="datetimeFigureOut">
              <a:rPr lang="en-US" smtClean="0"/>
              <a:t>21-Dec-20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9A39BC-9790-4FF3-B499-139F170B9FA2}" type="slidenum">
              <a:rPr lang="en-US" smtClean="0"/>
              <a:t>‹#›</a:t>
            </a:fld>
            <a:endParaRPr lang="en-US" dirty="0"/>
          </a:p>
        </p:txBody>
      </p:sp>
    </p:spTree>
    <p:extLst>
      <p:ext uri="{BB962C8B-B14F-4D97-AF65-F5344CB8AC3E}">
        <p14:creationId xmlns:p14="http://schemas.microsoft.com/office/powerpoint/2010/main" val="539092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893913-56DF-414D-9FCC-A991C0FEEA5F}" type="datetimeFigureOut">
              <a:rPr lang="en-US" smtClean="0"/>
              <a:t>21-Dec-20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79A39BC-9790-4FF3-B499-139F170B9FA2}" type="slidenum">
              <a:rPr lang="en-US" smtClean="0"/>
              <a:t>‹#›</a:t>
            </a:fld>
            <a:endParaRPr lang="en-US" dirty="0"/>
          </a:p>
        </p:txBody>
      </p:sp>
    </p:spTree>
    <p:extLst>
      <p:ext uri="{BB962C8B-B14F-4D97-AF65-F5344CB8AC3E}">
        <p14:creationId xmlns:p14="http://schemas.microsoft.com/office/powerpoint/2010/main" val="2629388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1893913-56DF-414D-9FCC-A991C0FEEA5F}" type="datetimeFigureOut">
              <a:rPr lang="en-US" smtClean="0"/>
              <a:t>21-Dec-20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9A39BC-9790-4FF3-B499-139F170B9FA2}" type="slidenum">
              <a:rPr lang="en-US" smtClean="0"/>
              <a:t>‹#›</a:t>
            </a:fld>
            <a:endParaRPr lang="en-US" dirty="0"/>
          </a:p>
        </p:txBody>
      </p:sp>
    </p:spTree>
    <p:extLst>
      <p:ext uri="{BB962C8B-B14F-4D97-AF65-F5344CB8AC3E}">
        <p14:creationId xmlns:p14="http://schemas.microsoft.com/office/powerpoint/2010/main" val="4085973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893913-56DF-414D-9FCC-A991C0FEEA5F}" type="datetimeFigureOut">
              <a:rPr lang="en-US" smtClean="0"/>
              <a:t>21-Dec-20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79A39BC-9790-4FF3-B499-139F170B9FA2}" type="slidenum">
              <a:rPr lang="en-US" smtClean="0"/>
              <a:t>‹#›</a:t>
            </a:fld>
            <a:endParaRPr lang="en-US" dirty="0"/>
          </a:p>
        </p:txBody>
      </p:sp>
    </p:spTree>
    <p:extLst>
      <p:ext uri="{BB962C8B-B14F-4D97-AF65-F5344CB8AC3E}">
        <p14:creationId xmlns:p14="http://schemas.microsoft.com/office/powerpoint/2010/main" val="94107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1893913-56DF-414D-9FCC-A991C0FEEA5F}" type="datetimeFigureOut">
              <a:rPr lang="en-US" smtClean="0"/>
              <a:t>21-Dec-20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79A39BC-9790-4FF3-B499-139F170B9FA2}" type="slidenum">
              <a:rPr lang="en-US" smtClean="0"/>
              <a:t>‹#›</a:t>
            </a:fld>
            <a:endParaRPr lang="en-US" dirty="0"/>
          </a:p>
        </p:txBody>
      </p:sp>
    </p:spTree>
    <p:extLst>
      <p:ext uri="{BB962C8B-B14F-4D97-AF65-F5344CB8AC3E}">
        <p14:creationId xmlns:p14="http://schemas.microsoft.com/office/powerpoint/2010/main" val="4054717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893913-56DF-414D-9FCC-A991C0FEEA5F}" type="datetimeFigureOut">
              <a:rPr lang="en-US" smtClean="0"/>
              <a:t>21-Dec-20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79A39BC-9790-4FF3-B499-139F170B9FA2}" type="slidenum">
              <a:rPr lang="en-US" smtClean="0"/>
              <a:t>‹#›</a:t>
            </a:fld>
            <a:endParaRPr lang="en-US" dirty="0"/>
          </a:p>
        </p:txBody>
      </p:sp>
    </p:spTree>
    <p:extLst>
      <p:ext uri="{BB962C8B-B14F-4D97-AF65-F5344CB8AC3E}">
        <p14:creationId xmlns:p14="http://schemas.microsoft.com/office/powerpoint/2010/main" val="3724773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893913-56DF-414D-9FCC-A991C0FEEA5F}" type="datetimeFigureOut">
              <a:rPr lang="en-US" smtClean="0"/>
              <a:t>21-Dec-20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9A39BC-9790-4FF3-B499-139F170B9FA2}" type="slidenum">
              <a:rPr lang="en-US" smtClean="0"/>
              <a:t>‹#›</a:t>
            </a:fld>
            <a:endParaRPr lang="en-US" dirty="0"/>
          </a:p>
        </p:txBody>
      </p:sp>
    </p:spTree>
    <p:extLst>
      <p:ext uri="{BB962C8B-B14F-4D97-AF65-F5344CB8AC3E}">
        <p14:creationId xmlns:p14="http://schemas.microsoft.com/office/powerpoint/2010/main" val="879822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893913-56DF-414D-9FCC-A991C0FEEA5F}" type="datetimeFigureOut">
              <a:rPr lang="en-US" smtClean="0"/>
              <a:t>21-Dec-20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9A39BC-9790-4FF3-B499-139F170B9FA2}" type="slidenum">
              <a:rPr lang="en-US" smtClean="0"/>
              <a:t>‹#›</a:t>
            </a:fld>
            <a:endParaRPr lang="en-US" dirty="0"/>
          </a:p>
        </p:txBody>
      </p:sp>
    </p:spTree>
    <p:extLst>
      <p:ext uri="{BB962C8B-B14F-4D97-AF65-F5344CB8AC3E}">
        <p14:creationId xmlns:p14="http://schemas.microsoft.com/office/powerpoint/2010/main" val="1177063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893913-56DF-414D-9FCC-A991C0FEEA5F}" type="datetimeFigureOut">
              <a:rPr lang="en-US" smtClean="0"/>
              <a:t>21-Dec-20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9A39BC-9790-4FF3-B499-139F170B9FA2}" type="slidenum">
              <a:rPr lang="en-US" smtClean="0"/>
              <a:t>‹#›</a:t>
            </a:fld>
            <a:endParaRPr lang="en-US" dirty="0"/>
          </a:p>
        </p:txBody>
      </p:sp>
    </p:spTree>
    <p:extLst>
      <p:ext uri="{BB962C8B-B14F-4D97-AF65-F5344CB8AC3E}">
        <p14:creationId xmlns:p14="http://schemas.microsoft.com/office/powerpoint/2010/main" val="1462980888"/>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5.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Rectangle 4"/>
          <p:cNvSpPr/>
          <p:nvPr/>
        </p:nvSpPr>
        <p:spPr>
          <a:xfrm rot="20328346">
            <a:off x="-1580556" y="2302145"/>
            <a:ext cx="11914805" cy="2646878"/>
          </a:xfrm>
          <a:prstGeom prst="rect">
            <a:avLst/>
          </a:prstGeom>
          <a:noFill/>
        </p:spPr>
        <p:txBody>
          <a:bodyPr wrap="square" lIns="91440" tIns="45720" rIns="91440" bIns="45720">
            <a:spAutoFit/>
          </a:bodyPr>
          <a:lstStyle/>
          <a:p>
            <a:pPr algn="ctr"/>
            <a:r>
              <a:rPr lang="en-US" sz="16600" b="1"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MANUALS</a:t>
            </a:r>
          </a:p>
        </p:txBody>
      </p:sp>
    </p:spTree>
    <p:extLst>
      <p:ext uri="{BB962C8B-B14F-4D97-AF65-F5344CB8AC3E}">
        <p14:creationId xmlns:p14="http://schemas.microsoft.com/office/powerpoint/2010/main" val="7471484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t="-8000" b="-8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136" y="1514475"/>
            <a:ext cx="11853864" cy="4800600"/>
          </a:xfrm>
        </p:spPr>
        <p:txBody>
          <a:bodyPr>
            <a:noAutofit/>
          </a:bodyPr>
          <a:lstStyle/>
          <a:p>
            <a:pPr>
              <a:lnSpc>
                <a:spcPct val="150000"/>
              </a:lnSpc>
              <a:buFont typeface="Wingdings" panose="05000000000000000000" pitchFamily="2" charset="2"/>
              <a:buChar char="§"/>
            </a:pPr>
            <a:r>
              <a:rPr lang="en-US" sz="3200" b="1" dirty="0" smtClean="0">
                <a:latin typeface="Arial Narrow" panose="020B0606020202030204" pitchFamily="34" charset="0"/>
                <a:cs typeface="Arial" panose="020B0604020202020204" pitchFamily="34" charset="0"/>
              </a:rPr>
              <a:t>Operator manuals</a:t>
            </a:r>
          </a:p>
          <a:p>
            <a:pPr marL="0" indent="0">
              <a:lnSpc>
                <a:spcPct val="150000"/>
              </a:lnSpc>
              <a:buNone/>
            </a:pPr>
            <a:r>
              <a:rPr lang="en-US" dirty="0" smtClean="0">
                <a:latin typeface="Arial Narrow" panose="020B0606020202030204" pitchFamily="34" charset="0"/>
                <a:cs typeface="Arial" panose="020B0604020202020204" pitchFamily="34" charset="0"/>
              </a:rPr>
              <a:t>These provide </a:t>
            </a:r>
            <a:r>
              <a:rPr lang="en-US" dirty="0">
                <a:latin typeface="Arial Narrow" panose="020B0606020202030204" pitchFamily="34" charset="0"/>
                <a:cs typeface="Arial" panose="020B0604020202020204" pitchFamily="34" charset="0"/>
              </a:rPr>
              <a:t>detailed instructions for operating instruments or equipment and may include installation and troubleshooting instructions.</a:t>
            </a:r>
          </a:p>
          <a:p>
            <a:pPr>
              <a:lnSpc>
                <a:spcPct val="150000"/>
              </a:lnSpc>
              <a:buFont typeface="Wingdings" panose="05000000000000000000" pitchFamily="2" charset="2"/>
              <a:buChar char="§"/>
            </a:pPr>
            <a:r>
              <a:rPr lang="en-US" sz="3200" b="1" dirty="0">
                <a:latin typeface="Arial Narrow" panose="020B0606020202030204" pitchFamily="34" charset="0"/>
                <a:cs typeface="Arial" panose="020B0604020202020204" pitchFamily="34" charset="0"/>
              </a:rPr>
              <a:t>User manuals</a:t>
            </a:r>
          </a:p>
          <a:p>
            <a:pPr marL="0" indent="0">
              <a:lnSpc>
                <a:spcPct val="150000"/>
              </a:lnSpc>
              <a:buNone/>
            </a:pPr>
            <a:r>
              <a:rPr lang="en-US" dirty="0">
                <a:latin typeface="Arial Narrow" panose="020B0606020202030204" pitchFamily="34" charset="0"/>
                <a:cs typeface="Arial" panose="020B0604020202020204" pitchFamily="34" charset="0"/>
              </a:rPr>
              <a:t>These contain instructions for installing and using software or hardware and should be organized around user tasks.</a:t>
            </a:r>
          </a:p>
          <a:p>
            <a:pPr marL="0" indent="0">
              <a:lnSpc>
                <a:spcPct val="150000"/>
              </a:lnSpc>
              <a:buNone/>
            </a:pPr>
            <a:endParaRPr lang="en-US" dirty="0">
              <a:latin typeface="Arial Narrow" panose="020B0606020202030204" pitchFamily="34" charset="0"/>
              <a:cs typeface="Arial" panose="020B0604020202020204" pitchFamily="34" charset="0"/>
            </a:endParaRPr>
          </a:p>
        </p:txBody>
      </p:sp>
      <p:sp>
        <p:nvSpPr>
          <p:cNvPr id="4" name="Rectangle 3"/>
          <p:cNvSpPr/>
          <p:nvPr/>
        </p:nvSpPr>
        <p:spPr>
          <a:xfrm>
            <a:off x="0" y="0"/>
            <a:ext cx="12192000" cy="1514475"/>
          </a:xfrm>
          <a:prstGeom prst="rect">
            <a:avLst/>
          </a:prstGeom>
          <a:gradFill>
            <a:gsLst>
              <a:gs pos="0">
                <a:schemeClr val="accent3">
                  <a:satMod val="105000"/>
                  <a:tint val="67000"/>
                  <a:alpha val="10000"/>
                  <a:lumMod val="60000"/>
                </a:schemeClr>
              </a:gs>
              <a:gs pos="50000">
                <a:schemeClr val="accent3">
                  <a:lumMod val="105000"/>
                  <a:satMod val="103000"/>
                  <a:tint val="73000"/>
                </a:schemeClr>
              </a:gs>
              <a:gs pos="100000">
                <a:schemeClr val="accent3">
                  <a:lumMod val="105000"/>
                  <a:satMod val="109000"/>
                  <a:tint val="8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solidFill>
                  <a:schemeClr val="tx1"/>
                </a:solidFill>
                <a:latin typeface="Arial" panose="020B0604020202020204" pitchFamily="34" charset="0"/>
                <a:cs typeface="Arial" panose="020B0604020202020204" pitchFamily="34" charset="0"/>
              </a:rPr>
              <a:t>Types of Manuals</a:t>
            </a:r>
            <a:endParaRPr lang="en-US" sz="6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62039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10065" y="210380"/>
            <a:ext cx="10515600" cy="1325563"/>
          </a:xfrm>
        </p:spPr>
        <p:txBody>
          <a:bodyPr/>
          <a:lstStyle/>
          <a:p>
            <a:r>
              <a:rPr lang="en-US" b="1" dirty="0">
                <a:latin typeface="Arial" panose="020B0604020202020204" pitchFamily="34" charset="0"/>
                <a:cs typeface="Arial" panose="020B0604020202020204" pitchFamily="34" charset="0"/>
              </a:rPr>
              <a:t>Manual includes:</a:t>
            </a:r>
            <a:br>
              <a:rPr lang="en-US" b="1" dirty="0">
                <a:latin typeface="Arial" panose="020B0604020202020204" pitchFamily="34" charset="0"/>
                <a:cs typeface="Arial" panose="020B0604020202020204" pitchFamily="34" charset="0"/>
              </a:rPr>
            </a:br>
            <a:endParaRPr lang="en-US" dirty="0"/>
          </a:p>
        </p:txBody>
      </p:sp>
      <p:sp>
        <p:nvSpPr>
          <p:cNvPr id="3" name="Content Placeholder 2"/>
          <p:cNvSpPr>
            <a:spLocks noGrp="1"/>
          </p:cNvSpPr>
          <p:nvPr>
            <p:ph idx="1"/>
          </p:nvPr>
        </p:nvSpPr>
        <p:spPr>
          <a:xfrm>
            <a:off x="1372772" y="1080038"/>
            <a:ext cx="10515600" cy="4351338"/>
          </a:xfrm>
        </p:spPr>
        <p:txBody>
          <a:bodyPr>
            <a:noAutofit/>
          </a:bodyPr>
          <a:lstStyle/>
          <a:p>
            <a:pPr>
              <a:lnSpc>
                <a:spcPct val="100000"/>
              </a:lnSpc>
              <a:buFont typeface="Wingdings" panose="05000000000000000000" pitchFamily="2" charset="2"/>
              <a:buChar char="§"/>
            </a:pPr>
            <a:r>
              <a:rPr lang="en-US" sz="3200" dirty="0">
                <a:latin typeface="Arial" panose="020B0604020202020204" pitchFamily="34" charset="0"/>
                <a:cs typeface="Arial" panose="020B0604020202020204" pitchFamily="34" charset="0"/>
              </a:rPr>
              <a:t>Procedures</a:t>
            </a:r>
          </a:p>
          <a:p>
            <a:pPr>
              <a:lnSpc>
                <a:spcPct val="100000"/>
              </a:lnSpc>
              <a:buFont typeface="Wingdings" panose="05000000000000000000" pitchFamily="2" charset="2"/>
              <a:buChar char="§"/>
            </a:pPr>
            <a:r>
              <a:rPr lang="en-US" sz="3200" dirty="0">
                <a:latin typeface="Arial" panose="020B0604020202020204" pitchFamily="34" charset="0"/>
                <a:cs typeface="Arial" panose="020B0604020202020204" pitchFamily="34" charset="0"/>
              </a:rPr>
              <a:t>Tables</a:t>
            </a:r>
          </a:p>
          <a:p>
            <a:pPr>
              <a:lnSpc>
                <a:spcPct val="100000"/>
              </a:lnSpc>
              <a:buFont typeface="Wingdings" panose="05000000000000000000" pitchFamily="2" charset="2"/>
              <a:buChar char="§"/>
            </a:pPr>
            <a:r>
              <a:rPr lang="en-US" sz="3200" dirty="0">
                <a:latin typeface="Arial" panose="020B0604020202020204" pitchFamily="34" charset="0"/>
                <a:cs typeface="Arial" panose="020B0604020202020204" pitchFamily="34" charset="0"/>
              </a:rPr>
              <a:t>Graphs</a:t>
            </a:r>
          </a:p>
          <a:p>
            <a:pPr>
              <a:lnSpc>
                <a:spcPct val="100000"/>
              </a:lnSpc>
              <a:buFont typeface="Wingdings" panose="05000000000000000000" pitchFamily="2" charset="2"/>
              <a:buChar char="§"/>
            </a:pPr>
            <a:r>
              <a:rPr lang="en-US" sz="3200" dirty="0">
                <a:latin typeface="Arial" panose="020B0604020202020204" pitchFamily="34" charset="0"/>
                <a:cs typeface="Arial" panose="020B0604020202020204" pitchFamily="34" charset="0"/>
              </a:rPr>
              <a:t>Charts</a:t>
            </a:r>
          </a:p>
          <a:p>
            <a:pPr>
              <a:lnSpc>
                <a:spcPct val="100000"/>
              </a:lnSpc>
              <a:buFont typeface="Wingdings" panose="05000000000000000000" pitchFamily="2" charset="2"/>
              <a:buChar char="§"/>
            </a:pPr>
            <a:r>
              <a:rPr lang="en-US" sz="3200" dirty="0">
                <a:latin typeface="Arial" panose="020B0604020202020204" pitchFamily="34" charset="0"/>
                <a:cs typeface="Arial" panose="020B0604020202020204" pitchFamily="34" charset="0"/>
              </a:rPr>
              <a:t>Images</a:t>
            </a:r>
          </a:p>
          <a:p>
            <a:pPr>
              <a:lnSpc>
                <a:spcPct val="100000"/>
              </a:lnSpc>
              <a:buFont typeface="Wingdings" panose="05000000000000000000" pitchFamily="2" charset="2"/>
              <a:buChar char="§"/>
            </a:pPr>
            <a:r>
              <a:rPr lang="en-US" sz="3200" dirty="0">
                <a:latin typeface="Arial" panose="020B0604020202020204" pitchFamily="34" charset="0"/>
                <a:cs typeface="Arial" panose="020B0604020202020204" pitchFamily="34" charset="0"/>
              </a:rPr>
              <a:t>Screenshots</a:t>
            </a:r>
          </a:p>
          <a:p>
            <a:pPr>
              <a:lnSpc>
                <a:spcPct val="100000"/>
              </a:lnSpc>
              <a:buFont typeface="Wingdings" panose="05000000000000000000" pitchFamily="2" charset="2"/>
              <a:buChar char="§"/>
            </a:pPr>
            <a:r>
              <a:rPr lang="en-US" sz="3200" dirty="0">
                <a:latin typeface="Arial" panose="020B0604020202020204" pitchFamily="34" charset="0"/>
                <a:cs typeface="Arial" panose="020B0604020202020204" pitchFamily="34" charset="0"/>
              </a:rPr>
              <a:t>Diagrams </a:t>
            </a:r>
          </a:p>
          <a:p>
            <a:pPr>
              <a:lnSpc>
                <a:spcPct val="100000"/>
              </a:lnSpc>
              <a:buFont typeface="Wingdings" panose="05000000000000000000" pitchFamily="2" charset="2"/>
              <a:buChar char="§"/>
            </a:pPr>
            <a:r>
              <a:rPr lang="en-US" sz="3200" dirty="0">
                <a:latin typeface="Arial" panose="020B0604020202020204" pitchFamily="34" charset="0"/>
                <a:cs typeface="Arial" panose="020B0604020202020204" pitchFamily="34" charset="0"/>
              </a:rPr>
              <a:t>Conclusions</a:t>
            </a:r>
          </a:p>
          <a:p>
            <a:pPr>
              <a:lnSpc>
                <a:spcPct val="100000"/>
              </a:lnSpc>
            </a:pPr>
            <a:endParaRPr lang="en-US" sz="3200" dirty="0"/>
          </a:p>
        </p:txBody>
      </p:sp>
      <p:graphicFrame>
        <p:nvGraphicFramePr>
          <p:cNvPr id="4" name="Content Placeholder 3"/>
          <p:cNvGraphicFramePr>
            <a:graphicFrameLocks/>
          </p:cNvGraphicFramePr>
          <p:nvPr>
            <p:extLst>
              <p:ext uri="{D42A27DB-BD31-4B8C-83A1-F6EECF244321}">
                <p14:modId xmlns:p14="http://schemas.microsoft.com/office/powerpoint/2010/main" val="993450469"/>
              </p:ext>
            </p:extLst>
          </p:nvPr>
        </p:nvGraphicFramePr>
        <p:xfrm>
          <a:off x="4061105" y="566670"/>
          <a:ext cx="6306387" cy="51229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08679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stretch>
            <a:fillRect t="-13000" b="-13000"/>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591388" y="126462"/>
            <a:ext cx="8596668" cy="1320800"/>
          </a:xfrm>
        </p:spPr>
        <p:txBody>
          <a:bodyPr>
            <a:noAutofit/>
          </a:bodyPr>
          <a:lstStyle/>
          <a:p>
            <a:r>
              <a:rPr lang="en-US" sz="4800" b="1" dirty="0">
                <a:latin typeface="Arial" panose="020B0604020202020204" pitchFamily="34" charset="0"/>
                <a:ea typeface="+mn-ea"/>
                <a:cs typeface="Arial" panose="020B0604020202020204" pitchFamily="34" charset="0"/>
              </a:rPr>
              <a:t>Principles of a Good Manual</a:t>
            </a:r>
          </a:p>
        </p:txBody>
      </p:sp>
      <p:sp>
        <p:nvSpPr>
          <p:cNvPr id="7" name="Content Placeholder 2"/>
          <p:cNvSpPr>
            <a:spLocks noGrp="1"/>
          </p:cNvSpPr>
          <p:nvPr>
            <p:ph idx="1"/>
          </p:nvPr>
        </p:nvSpPr>
        <p:spPr>
          <a:xfrm>
            <a:off x="101338" y="1616074"/>
            <a:ext cx="4442527" cy="4995741"/>
          </a:xfrm>
        </p:spPr>
        <p:txBody>
          <a:bodyPr>
            <a:noAutofit/>
          </a:bodyPr>
          <a:lstStyle/>
          <a:p>
            <a:pPr>
              <a:lnSpc>
                <a:spcPct val="150000"/>
              </a:lnSpc>
              <a:buFont typeface="Wingdings" panose="05000000000000000000" pitchFamily="2" charset="2"/>
              <a:buChar char="§"/>
            </a:pPr>
            <a:r>
              <a:rPr lang="en-US" b="1" dirty="0" smtClean="0">
                <a:latin typeface="Arial" panose="020B0604020202020204" pitchFamily="34" charset="0"/>
                <a:cs typeface="Arial" panose="020B0604020202020204" pitchFamily="34" charset="0"/>
              </a:rPr>
              <a:t>Organization</a:t>
            </a:r>
          </a:p>
          <a:p>
            <a:pPr marL="0" indent="0">
              <a:lnSpc>
                <a:spcPct val="150000"/>
              </a:lnSpc>
              <a:buNone/>
            </a:pPr>
            <a:r>
              <a:rPr lang="en-US" dirty="0" smtClean="0">
                <a:latin typeface="Arial" panose="020B0604020202020204" pitchFamily="34" charset="0"/>
                <a:cs typeface="Arial" panose="020B0604020202020204" pitchFamily="34" charset="0"/>
              </a:rPr>
              <a:t>You </a:t>
            </a:r>
            <a:r>
              <a:rPr lang="en-US" dirty="0">
                <a:latin typeface="Arial" panose="020B0604020202020204" pitchFamily="34" charset="0"/>
                <a:cs typeface="Arial" panose="020B0604020202020204" pitchFamily="34" charset="0"/>
              </a:rPr>
              <a:t>should organize the information properly in a logical order to list and arrange all the details based on the information given</a:t>
            </a:r>
            <a:r>
              <a:rPr lang="en-US" dirty="0" smtClean="0">
                <a:latin typeface="Arial" panose="020B0604020202020204" pitchFamily="34" charset="0"/>
                <a:cs typeface="Arial" panose="020B0604020202020204" pitchFamily="34" charset="0"/>
              </a:rPr>
              <a:t>.</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1761" y="1447262"/>
            <a:ext cx="2982350" cy="3191813"/>
          </a:xfrm>
          <a:prstGeom prst="rect">
            <a:avLst/>
          </a:prstGeom>
        </p:spPr>
      </p:pic>
    </p:spTree>
    <p:extLst>
      <p:ext uri="{BB962C8B-B14F-4D97-AF65-F5344CB8AC3E}">
        <p14:creationId xmlns:p14="http://schemas.microsoft.com/office/powerpoint/2010/main" val="42463006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stretch>
            <a:fillRect t="-13000" b="-13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63020" y="0"/>
            <a:ext cx="8596668" cy="1320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latin typeface="Arial" panose="020B0604020202020204" pitchFamily="34" charset="0"/>
                <a:ea typeface="+mn-ea"/>
                <a:cs typeface="Arial" panose="020B0604020202020204" pitchFamily="34" charset="0"/>
              </a:rPr>
              <a:t>Principles of a Good Manual</a:t>
            </a:r>
            <a:endParaRPr lang="en-US" sz="4800" b="1" dirty="0">
              <a:latin typeface="Arial" panose="020B0604020202020204" pitchFamily="34" charset="0"/>
              <a:ea typeface="+mn-ea"/>
              <a:cs typeface="Arial" panose="020B0604020202020204" pitchFamily="34" charset="0"/>
            </a:endParaRPr>
          </a:p>
        </p:txBody>
      </p:sp>
      <p:sp>
        <p:nvSpPr>
          <p:cNvPr id="5" name="Content Placeholder 2"/>
          <p:cNvSpPr>
            <a:spLocks noGrp="1"/>
          </p:cNvSpPr>
          <p:nvPr>
            <p:ph idx="1"/>
          </p:nvPr>
        </p:nvSpPr>
        <p:spPr>
          <a:xfrm>
            <a:off x="474826" y="1471155"/>
            <a:ext cx="5153242" cy="5174344"/>
          </a:xfrm>
        </p:spPr>
        <p:txBody>
          <a:bodyPr>
            <a:noAutofit/>
          </a:bodyPr>
          <a:lstStyle/>
          <a:p>
            <a:pPr>
              <a:lnSpc>
                <a:spcPct val="150000"/>
              </a:lnSpc>
              <a:buFont typeface="Wingdings" panose="05000000000000000000" pitchFamily="2" charset="2"/>
              <a:buChar char="§"/>
            </a:pPr>
            <a:r>
              <a:rPr lang="en-US" b="1" dirty="0">
                <a:latin typeface="Arial" panose="020B0604020202020204" pitchFamily="34" charset="0"/>
                <a:cs typeface="Arial" panose="020B0604020202020204" pitchFamily="34" charset="0"/>
              </a:rPr>
              <a:t>Introductory Explanation</a:t>
            </a:r>
          </a:p>
          <a:p>
            <a:pPr marL="0" indent="0">
              <a:lnSpc>
                <a:spcPct val="150000"/>
              </a:lnSpc>
              <a:buNone/>
            </a:pPr>
            <a:r>
              <a:rPr lang="en-US" dirty="0">
                <a:latin typeface="Arial" panose="020B0604020202020204" pitchFamily="34" charset="0"/>
                <a:cs typeface="Arial" panose="020B0604020202020204" pitchFamily="34" charset="0"/>
              </a:rPr>
              <a:t> </a:t>
            </a:r>
            <a:r>
              <a:rPr lang="en-US" dirty="0" smtClean="0">
                <a:latin typeface="Arial" panose="020B0604020202020204" pitchFamily="34" charset="0"/>
                <a:cs typeface="Arial" panose="020B0604020202020204" pitchFamily="34" charset="0"/>
              </a:rPr>
              <a:t>You </a:t>
            </a:r>
            <a:r>
              <a:rPr lang="en-US" dirty="0">
                <a:latin typeface="Arial" panose="020B0604020202020204" pitchFamily="34" charset="0"/>
                <a:cs typeface="Arial" panose="020B0604020202020204" pitchFamily="34" charset="0"/>
              </a:rPr>
              <a:t>should explain the main purpose or the objective of the manual to help the readers understand the object being discussed in the manual procedurally.</a:t>
            </a:r>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4838"/>
          <a:stretch/>
        </p:blipFill>
        <p:spPr>
          <a:xfrm>
            <a:off x="5628068" y="1808779"/>
            <a:ext cx="2907542" cy="2889830"/>
          </a:xfrm>
          <a:prstGeom prst="rect">
            <a:avLst/>
          </a:prstGeom>
        </p:spPr>
      </p:pic>
    </p:spTree>
    <p:extLst>
      <p:ext uri="{BB962C8B-B14F-4D97-AF65-F5344CB8AC3E}">
        <p14:creationId xmlns:p14="http://schemas.microsoft.com/office/powerpoint/2010/main" val="17980443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stretch>
            <a:fillRect t="-13000" b="-13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63020" y="0"/>
            <a:ext cx="8596668" cy="1320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latin typeface="Arial" panose="020B0604020202020204" pitchFamily="34" charset="0"/>
                <a:ea typeface="+mn-ea"/>
                <a:cs typeface="Arial" panose="020B0604020202020204" pitchFamily="34" charset="0"/>
              </a:rPr>
              <a:t>Principles of a Good Manual</a:t>
            </a:r>
            <a:endParaRPr lang="en-US" sz="4800" b="1" dirty="0">
              <a:latin typeface="Arial" panose="020B0604020202020204" pitchFamily="34" charset="0"/>
              <a:ea typeface="+mn-ea"/>
              <a:cs typeface="Arial" panose="020B0604020202020204" pitchFamily="34" charset="0"/>
            </a:endParaRPr>
          </a:p>
        </p:txBody>
      </p:sp>
      <p:sp>
        <p:nvSpPr>
          <p:cNvPr id="3" name="Content Placeholder 2"/>
          <p:cNvSpPr>
            <a:spLocks noGrp="1"/>
          </p:cNvSpPr>
          <p:nvPr>
            <p:ph idx="1"/>
          </p:nvPr>
        </p:nvSpPr>
        <p:spPr>
          <a:xfrm>
            <a:off x="527874" y="1468193"/>
            <a:ext cx="4241074" cy="4763795"/>
          </a:xfrm>
        </p:spPr>
        <p:txBody>
          <a:bodyPr>
            <a:normAutofit/>
          </a:bodyPr>
          <a:lstStyle/>
          <a:p>
            <a:pPr>
              <a:lnSpc>
                <a:spcPct val="150000"/>
              </a:lnSpc>
              <a:buFont typeface="Wingdings" panose="05000000000000000000" pitchFamily="2" charset="2"/>
              <a:buChar char="§"/>
            </a:pPr>
            <a:r>
              <a:rPr lang="en-US" b="1" dirty="0">
                <a:latin typeface="Arial" panose="020B0604020202020204" pitchFamily="34" charset="0"/>
                <a:cs typeface="Arial" panose="020B0604020202020204" pitchFamily="34" charset="0"/>
              </a:rPr>
              <a:t>Good Overview</a:t>
            </a:r>
          </a:p>
          <a:p>
            <a:pPr>
              <a:lnSpc>
                <a:spcPct val="150000"/>
              </a:lnSpc>
              <a:buNone/>
            </a:pPr>
            <a:r>
              <a:rPr lang="en-US" b="1" dirty="0"/>
              <a:t>	</a:t>
            </a:r>
            <a:r>
              <a:rPr lang="en-US" dirty="0">
                <a:latin typeface="Arial" panose="020B0604020202020204" pitchFamily="34" charset="0"/>
                <a:cs typeface="Arial" panose="020B0604020202020204" pitchFamily="34" charset="0"/>
              </a:rPr>
              <a:t>A manual should state the overview of the topic. This way, it could capture the essence of enthusiasts and readers.</a:t>
            </a:r>
          </a:p>
          <a:p>
            <a:pPr>
              <a:lnSpc>
                <a:spcPct val="150000"/>
              </a:lnSpc>
              <a:buNone/>
            </a:pPr>
            <a:endParaRPr lang="en-US" b="1"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7477"/>
          <a:stretch/>
        </p:blipFill>
        <p:spPr>
          <a:xfrm>
            <a:off x="5103997" y="1468193"/>
            <a:ext cx="3438149" cy="3202281"/>
          </a:xfrm>
          <a:prstGeom prst="rect">
            <a:avLst/>
          </a:prstGeom>
        </p:spPr>
      </p:pic>
    </p:spTree>
    <p:extLst>
      <p:ext uri="{BB962C8B-B14F-4D97-AF65-F5344CB8AC3E}">
        <p14:creationId xmlns:p14="http://schemas.microsoft.com/office/powerpoint/2010/main" val="15538758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stretch>
            <a:fillRect t="-13000" b="-13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63020" y="0"/>
            <a:ext cx="8596668" cy="13208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smtClean="0">
                <a:latin typeface="Arial" panose="020B0604020202020204" pitchFamily="34" charset="0"/>
                <a:ea typeface="+mn-ea"/>
                <a:cs typeface="Arial" panose="020B0604020202020204" pitchFamily="34" charset="0"/>
              </a:rPr>
              <a:t>Principles of a Good Manual</a:t>
            </a:r>
            <a:endParaRPr lang="en-US" sz="4800" b="1" dirty="0">
              <a:latin typeface="Arial" panose="020B0604020202020204" pitchFamily="34" charset="0"/>
              <a:ea typeface="+mn-ea"/>
              <a:cs typeface="Arial" panose="020B0604020202020204" pitchFamily="34" charset="0"/>
            </a:endParaRPr>
          </a:p>
        </p:txBody>
      </p:sp>
      <p:sp>
        <p:nvSpPr>
          <p:cNvPr id="3" name="Content Placeholder 2"/>
          <p:cNvSpPr>
            <a:spLocks noGrp="1"/>
          </p:cNvSpPr>
          <p:nvPr>
            <p:ph idx="1"/>
          </p:nvPr>
        </p:nvSpPr>
        <p:spPr>
          <a:xfrm>
            <a:off x="463021" y="1630587"/>
            <a:ext cx="3672882" cy="5037499"/>
          </a:xfrm>
        </p:spPr>
        <p:txBody>
          <a:bodyPr>
            <a:normAutofit/>
          </a:bodyPr>
          <a:lstStyle/>
          <a:p>
            <a:pPr>
              <a:lnSpc>
                <a:spcPct val="150000"/>
              </a:lnSpc>
              <a:buFont typeface="Wingdings" panose="05000000000000000000" pitchFamily="2" charset="2"/>
              <a:buChar char="§"/>
            </a:pPr>
            <a:r>
              <a:rPr lang="en-US" b="1" dirty="0">
                <a:latin typeface="Arial" panose="020B0604020202020204" pitchFamily="34" charset="0"/>
                <a:cs typeface="Arial" panose="020B0604020202020204" pitchFamily="34" charset="0"/>
              </a:rPr>
              <a:t>Clear Operating Instructions</a:t>
            </a:r>
          </a:p>
          <a:p>
            <a:pPr>
              <a:lnSpc>
                <a:spcPct val="150000"/>
              </a:lnSpc>
              <a:buNone/>
            </a:pPr>
            <a:r>
              <a:rPr lang="en-US" b="1" dirty="0"/>
              <a:t>	</a:t>
            </a:r>
            <a:r>
              <a:rPr lang="en-US" dirty="0">
                <a:latin typeface="Arial" panose="020B0604020202020204" pitchFamily="34" charset="0"/>
                <a:cs typeface="Arial" panose="020B0604020202020204" pitchFamily="34" charset="0"/>
              </a:rPr>
              <a:t>A manual has procedural steps to describe the making of an object.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5903" y="1320800"/>
            <a:ext cx="3370006" cy="2927643"/>
          </a:xfrm>
          <a:prstGeom prst="rect">
            <a:avLst/>
          </a:prstGeom>
        </p:spPr>
      </p:pic>
    </p:spTree>
    <p:extLst>
      <p:ext uri="{BB962C8B-B14F-4D97-AF65-F5344CB8AC3E}">
        <p14:creationId xmlns:p14="http://schemas.microsoft.com/office/powerpoint/2010/main" val="1009436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stretch>
            <a:fillRect t="-13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4" y="0"/>
            <a:ext cx="8596668" cy="1320800"/>
          </a:xfrm>
        </p:spPr>
        <p:txBody>
          <a:bodyPr>
            <a:normAutofit/>
          </a:bodyPr>
          <a:lstStyle/>
          <a:p>
            <a:r>
              <a:rPr lang="en-US" sz="6000" dirty="0" smtClean="0">
                <a:latin typeface="Arial" panose="020B0604020202020204" pitchFamily="34" charset="0"/>
                <a:ea typeface="+mn-ea"/>
                <a:cs typeface="Arial" panose="020B0604020202020204" pitchFamily="34" charset="0"/>
              </a:rPr>
              <a:t>Applications of Manuals</a:t>
            </a:r>
            <a:endParaRPr lang="en-US" sz="6000" dirty="0">
              <a:latin typeface="Arial" panose="020B0604020202020204" pitchFamily="34" charset="0"/>
              <a:ea typeface="+mn-ea"/>
              <a:cs typeface="Arial" panose="020B0604020202020204" pitchFamily="34" charset="0"/>
            </a:endParaRPr>
          </a:p>
        </p:txBody>
      </p:sp>
      <p:sp>
        <p:nvSpPr>
          <p:cNvPr id="3" name="Content Placeholder 2"/>
          <p:cNvSpPr>
            <a:spLocks noGrp="1"/>
          </p:cNvSpPr>
          <p:nvPr>
            <p:ph idx="1"/>
          </p:nvPr>
        </p:nvSpPr>
        <p:spPr>
          <a:xfrm>
            <a:off x="963083" y="1320800"/>
            <a:ext cx="11228917" cy="5188478"/>
          </a:xfrm>
        </p:spPr>
        <p:txBody>
          <a:bodyPr>
            <a:noAutofit/>
          </a:bodyPr>
          <a:lstStyle/>
          <a:p>
            <a:pPr>
              <a:lnSpc>
                <a:spcPct val="150000"/>
              </a:lnSpc>
              <a:buFont typeface="Wingdings" panose="05000000000000000000" pitchFamily="2" charset="2"/>
              <a:buChar char="§"/>
            </a:pPr>
            <a:r>
              <a:rPr lang="en-US" sz="3000" dirty="0">
                <a:latin typeface="Arial" panose="020B0604020202020204" pitchFamily="34" charset="0"/>
                <a:cs typeface="Arial" panose="020B0604020202020204" pitchFamily="34" charset="0"/>
              </a:rPr>
              <a:t>User Manuals</a:t>
            </a:r>
          </a:p>
          <a:p>
            <a:pPr>
              <a:lnSpc>
                <a:spcPct val="150000"/>
              </a:lnSpc>
              <a:buFont typeface="Wingdings" panose="05000000000000000000" pitchFamily="2" charset="2"/>
              <a:buChar char="§"/>
            </a:pPr>
            <a:r>
              <a:rPr lang="en-US" sz="3000" dirty="0">
                <a:latin typeface="Arial" panose="020B0604020202020204" pitchFamily="34" charset="0"/>
                <a:cs typeface="Arial" panose="020B0604020202020204" pitchFamily="34" charset="0"/>
              </a:rPr>
              <a:t>Employee Handbooks</a:t>
            </a:r>
          </a:p>
          <a:p>
            <a:pPr>
              <a:lnSpc>
                <a:spcPct val="150000"/>
              </a:lnSpc>
              <a:buFont typeface="Wingdings" panose="05000000000000000000" pitchFamily="2" charset="2"/>
              <a:buChar char="§"/>
            </a:pPr>
            <a:r>
              <a:rPr lang="en-US" sz="3000" dirty="0">
                <a:latin typeface="Arial" panose="020B0604020202020204" pitchFamily="34" charset="0"/>
                <a:cs typeface="Arial" panose="020B0604020202020204" pitchFamily="34" charset="0"/>
              </a:rPr>
              <a:t>Lab Manuals</a:t>
            </a:r>
          </a:p>
          <a:p>
            <a:pPr>
              <a:lnSpc>
                <a:spcPct val="150000"/>
              </a:lnSpc>
              <a:buFont typeface="Wingdings" panose="05000000000000000000" pitchFamily="2" charset="2"/>
              <a:buChar char="§"/>
            </a:pPr>
            <a:r>
              <a:rPr lang="en-US" sz="3000" dirty="0">
                <a:latin typeface="Arial" panose="020B0604020202020204" pitchFamily="34" charset="0"/>
                <a:cs typeface="Arial" panose="020B0604020202020204" pitchFamily="34" charset="0"/>
              </a:rPr>
              <a:t>Data Processing Manuals</a:t>
            </a:r>
          </a:p>
          <a:p>
            <a:pPr>
              <a:lnSpc>
                <a:spcPct val="150000"/>
              </a:lnSpc>
              <a:buFont typeface="Wingdings" panose="05000000000000000000" pitchFamily="2" charset="2"/>
              <a:buChar char="§"/>
            </a:pPr>
            <a:r>
              <a:rPr lang="en-US" sz="3000" dirty="0">
                <a:latin typeface="Arial" panose="020B0604020202020204" pitchFamily="34" charset="0"/>
                <a:cs typeface="Arial" panose="020B0604020202020204" pitchFamily="34" charset="0"/>
              </a:rPr>
              <a:t>Business Manuals for </a:t>
            </a:r>
            <a:r>
              <a:rPr lang="en-US" sz="3000" dirty="0" smtClean="0">
                <a:latin typeface="Arial" panose="020B0604020202020204" pitchFamily="34" charset="0"/>
                <a:cs typeface="Arial" panose="020B0604020202020204" pitchFamily="34" charset="0"/>
              </a:rPr>
              <a:t>Customers</a:t>
            </a:r>
            <a:endParaRPr 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2830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stretch>
            <a:fillRect t="-6000" b="-6000"/>
          </a:stretch>
        </a:blipFill>
        <a:effectLst/>
      </p:bgPr>
    </p:bg>
    <p:spTree>
      <p:nvGrpSpPr>
        <p:cNvPr id="1" name=""/>
        <p:cNvGrpSpPr/>
        <p:nvPr/>
      </p:nvGrpSpPr>
      <p:grpSpPr>
        <a:xfrm>
          <a:off x="0" y="0"/>
          <a:ext cx="0" cy="0"/>
          <a:chOff x="0" y="0"/>
          <a:chExt cx="0" cy="0"/>
        </a:xfrm>
      </p:grpSpPr>
      <p:sp>
        <p:nvSpPr>
          <p:cNvPr id="4" name="Rectangle 3"/>
          <p:cNvSpPr/>
          <p:nvPr/>
        </p:nvSpPr>
        <p:spPr>
          <a:xfrm>
            <a:off x="3087407" y="241436"/>
            <a:ext cx="10270692" cy="3785652"/>
          </a:xfrm>
          <a:prstGeom prst="rect">
            <a:avLst/>
          </a:prstGeom>
          <a:noFill/>
        </p:spPr>
        <p:txBody>
          <a:bodyPr wrap="square" lIns="91440" tIns="45720" rIns="91440" bIns="45720">
            <a:spAutoFit/>
          </a:bodyPr>
          <a:lstStyle/>
          <a:p>
            <a:pPr algn="ctr"/>
            <a:r>
              <a:rPr lang="en-US" sz="8000" b="1" cap="none" spc="0" dirty="0" smtClean="0">
                <a:ln w="12700" cmpd="sng">
                  <a:solidFill>
                    <a:schemeClr val="accent4"/>
                  </a:solidFill>
                  <a:prstDash val="solid"/>
                </a:ln>
                <a:effectLst/>
              </a:rPr>
              <a:t>CONTENTS</a:t>
            </a:r>
          </a:p>
          <a:p>
            <a:pPr algn="ctr"/>
            <a:r>
              <a:rPr lang="en-US" sz="8000" b="1" cap="none" spc="0" dirty="0" smtClean="0">
                <a:ln w="12700" cmpd="sng">
                  <a:solidFill>
                    <a:schemeClr val="accent4"/>
                  </a:solidFill>
                  <a:prstDash val="solid"/>
                </a:ln>
                <a:effectLst/>
              </a:rPr>
              <a:t> OF</a:t>
            </a:r>
          </a:p>
          <a:p>
            <a:pPr algn="ctr"/>
            <a:r>
              <a:rPr lang="en-US" sz="8000" b="1" cap="none" spc="0" dirty="0" smtClean="0">
                <a:ln w="12700" cmpd="sng">
                  <a:solidFill>
                    <a:schemeClr val="accent4"/>
                  </a:solidFill>
                  <a:prstDash val="solid"/>
                </a:ln>
                <a:effectLst/>
              </a:rPr>
              <a:t> USER MANUAL</a:t>
            </a:r>
            <a:endParaRPr lang="en-US" sz="8000" b="1" cap="none" spc="0" dirty="0">
              <a:ln w="12700" cmpd="sng">
                <a:solidFill>
                  <a:schemeClr val="accent4"/>
                </a:solidFill>
                <a:prstDash val="solid"/>
              </a:ln>
              <a:effectLst/>
            </a:endParaRPr>
          </a:p>
        </p:txBody>
      </p:sp>
    </p:spTree>
    <p:extLst>
      <p:ext uri="{BB962C8B-B14F-4D97-AF65-F5344CB8AC3E}">
        <p14:creationId xmlns:p14="http://schemas.microsoft.com/office/powerpoint/2010/main" val="11274553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21000" b="-21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2404" y="1894172"/>
            <a:ext cx="2103784" cy="2629730"/>
          </a:xfrm>
          <a:prstGeom prst="rect">
            <a:avLst/>
          </a:prstGeom>
        </p:spPr>
      </p:pic>
      <p:sp>
        <p:nvSpPr>
          <p:cNvPr id="2" name="Title 1"/>
          <p:cNvSpPr>
            <a:spLocks noGrp="1"/>
          </p:cNvSpPr>
          <p:nvPr>
            <p:ph type="title"/>
          </p:nvPr>
        </p:nvSpPr>
        <p:spPr>
          <a:xfrm>
            <a:off x="541867" y="0"/>
            <a:ext cx="10515600" cy="1325563"/>
          </a:xfrm>
        </p:spPr>
        <p:txBody>
          <a:bodyPr>
            <a:normAutofit/>
          </a:bodyPr>
          <a:lstStyle/>
          <a:p>
            <a:r>
              <a:rPr lang="en-US" sz="5400" b="1" dirty="0"/>
              <a:t>Contents of a user </a:t>
            </a:r>
            <a:r>
              <a:rPr lang="en-US" sz="5400" b="1" dirty="0" smtClean="0"/>
              <a:t>manual</a:t>
            </a:r>
            <a:endParaRPr lang="en-US" sz="5400" b="1" dirty="0"/>
          </a:p>
        </p:txBody>
      </p:sp>
      <p:sp>
        <p:nvSpPr>
          <p:cNvPr id="6" name="Content Placeholder 2"/>
          <p:cNvSpPr>
            <a:spLocks noGrp="1"/>
          </p:cNvSpPr>
          <p:nvPr>
            <p:ph idx="1"/>
          </p:nvPr>
        </p:nvSpPr>
        <p:spPr>
          <a:xfrm>
            <a:off x="541867" y="1528411"/>
            <a:ext cx="10402358" cy="5201002"/>
          </a:xfrm>
        </p:spPr>
        <p:txBody>
          <a:bodyPr>
            <a:noAutofit/>
          </a:bodyPr>
          <a:lstStyle/>
          <a:p>
            <a:pPr>
              <a:lnSpc>
                <a:spcPct val="100000"/>
              </a:lnSpc>
            </a:pPr>
            <a:r>
              <a:rPr lang="en-US" sz="3200" b="1" dirty="0" smtClean="0"/>
              <a:t>A cover</a:t>
            </a:r>
            <a:r>
              <a:rPr lang="en-US" sz="3200" b="1" dirty="0"/>
              <a:t> page </a:t>
            </a:r>
            <a:endParaRPr lang="en-US" sz="3200" b="1" dirty="0" smtClean="0"/>
          </a:p>
          <a:p>
            <a:pPr>
              <a:lnSpc>
                <a:spcPct val="100000"/>
              </a:lnSpc>
            </a:pPr>
            <a:r>
              <a:rPr lang="en-US" sz="3200" b="1" dirty="0"/>
              <a:t>A title page </a:t>
            </a:r>
            <a:r>
              <a:rPr lang="en-US" sz="3200" b="1" dirty="0" smtClean="0"/>
              <a:t>and</a:t>
            </a:r>
            <a:r>
              <a:rPr lang="en-US" sz="3200" b="1" dirty="0"/>
              <a:t> copyright </a:t>
            </a:r>
            <a:r>
              <a:rPr lang="en-US" sz="3200" b="1" dirty="0" smtClean="0"/>
              <a:t>page</a:t>
            </a:r>
          </a:p>
          <a:p>
            <a:pPr>
              <a:lnSpc>
                <a:spcPct val="100000"/>
              </a:lnSpc>
            </a:pPr>
            <a:r>
              <a:rPr lang="en-US" sz="3200" b="1" dirty="0" smtClean="0"/>
              <a:t>A</a:t>
            </a:r>
            <a:r>
              <a:rPr lang="en-US" sz="3200" b="1" dirty="0"/>
              <a:t> </a:t>
            </a:r>
            <a:r>
              <a:rPr lang="en-US" sz="3200" b="1" dirty="0" smtClean="0"/>
              <a:t>preface</a:t>
            </a:r>
          </a:p>
          <a:p>
            <a:pPr>
              <a:lnSpc>
                <a:spcPct val="100000"/>
              </a:lnSpc>
            </a:pPr>
            <a:r>
              <a:rPr lang="en-US" sz="3200" b="1" dirty="0" smtClean="0"/>
              <a:t>A</a:t>
            </a:r>
            <a:r>
              <a:rPr lang="en-US" sz="3200" b="1" dirty="0"/>
              <a:t> contents page </a:t>
            </a:r>
            <a:endParaRPr lang="en-US" sz="3200" b="1" dirty="0" smtClean="0"/>
          </a:p>
          <a:p>
            <a:pPr>
              <a:lnSpc>
                <a:spcPct val="100000"/>
              </a:lnSpc>
            </a:pPr>
            <a:r>
              <a:rPr lang="en-US" sz="3200" b="1" dirty="0" smtClean="0"/>
              <a:t>A</a:t>
            </a:r>
            <a:r>
              <a:rPr lang="en-US" sz="3200" b="1" dirty="0"/>
              <a:t> </a:t>
            </a:r>
            <a:r>
              <a:rPr lang="en-US" sz="3200" b="1" dirty="0" smtClean="0"/>
              <a:t>troubleshooting</a:t>
            </a:r>
            <a:r>
              <a:rPr lang="en-US" sz="3200" b="1" dirty="0"/>
              <a:t> </a:t>
            </a:r>
            <a:r>
              <a:rPr lang="en-US" sz="3200" b="1" dirty="0" smtClean="0"/>
              <a:t>section</a:t>
            </a:r>
          </a:p>
          <a:p>
            <a:pPr>
              <a:lnSpc>
                <a:spcPct val="100000"/>
              </a:lnSpc>
            </a:pPr>
            <a:r>
              <a:rPr lang="en-US" sz="3200" b="1" dirty="0" smtClean="0"/>
              <a:t>A FAQ</a:t>
            </a:r>
          </a:p>
          <a:p>
            <a:pPr>
              <a:lnSpc>
                <a:spcPct val="100000"/>
              </a:lnSpc>
            </a:pPr>
            <a:r>
              <a:rPr lang="en-US" sz="3200" b="1" dirty="0"/>
              <a:t>Where to </a:t>
            </a:r>
            <a:r>
              <a:rPr lang="en-US" sz="3200" b="1" dirty="0" smtClean="0"/>
              <a:t>find</a:t>
            </a:r>
            <a:r>
              <a:rPr lang="en-US" sz="3200" b="1" dirty="0"/>
              <a:t> further help </a:t>
            </a:r>
            <a:r>
              <a:rPr lang="en-US" sz="3200" b="1" dirty="0" smtClean="0"/>
              <a:t>and</a:t>
            </a:r>
            <a:r>
              <a:rPr lang="en-US" sz="3200" b="1" dirty="0"/>
              <a:t> contact </a:t>
            </a:r>
            <a:r>
              <a:rPr lang="en-US" sz="3200" b="1" dirty="0" smtClean="0"/>
              <a:t>details</a:t>
            </a:r>
          </a:p>
          <a:p>
            <a:pPr>
              <a:lnSpc>
                <a:spcPct val="100000"/>
              </a:lnSpc>
            </a:pPr>
            <a:r>
              <a:rPr lang="en-US" sz="3200" b="1" dirty="0" smtClean="0"/>
              <a:t>A</a:t>
            </a:r>
            <a:r>
              <a:rPr lang="en-US" sz="3200" b="1" dirty="0"/>
              <a:t> glossary </a:t>
            </a:r>
            <a:r>
              <a:rPr lang="en-US" sz="3200" b="1" dirty="0" smtClean="0"/>
              <a:t>and,</a:t>
            </a:r>
            <a:r>
              <a:rPr lang="en-US" sz="3200" b="1" dirty="0"/>
              <a:t> for larger </a:t>
            </a:r>
            <a:r>
              <a:rPr lang="en-US" sz="3200" b="1" dirty="0" smtClean="0"/>
              <a:t>documents,</a:t>
            </a:r>
            <a:r>
              <a:rPr lang="en-US" sz="3200" b="1" dirty="0"/>
              <a:t> an </a:t>
            </a:r>
            <a:r>
              <a:rPr lang="en-US" sz="3200" b="1" dirty="0" smtClean="0"/>
              <a:t>index </a:t>
            </a:r>
            <a:endParaRPr lang="en-US" sz="3200" b="1" dirty="0"/>
          </a:p>
        </p:txBody>
      </p:sp>
    </p:spTree>
    <p:extLst>
      <p:ext uri="{BB962C8B-B14F-4D97-AF65-F5344CB8AC3E}">
        <p14:creationId xmlns:p14="http://schemas.microsoft.com/office/powerpoint/2010/main" val="11773946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74559" y="383191"/>
            <a:ext cx="4364866" cy="6275186"/>
          </a:xfrm>
        </p:spPr>
        <p:txBody>
          <a:bodyPr>
            <a:normAutofit/>
          </a:bodyPr>
          <a:lstStyle/>
          <a:p>
            <a:r>
              <a:rPr lang="en-US" sz="4000" b="1" dirty="0" smtClean="0">
                <a:solidFill>
                  <a:schemeClr val="tx1">
                    <a:lumMod val="95000"/>
                    <a:lumOff val="5000"/>
                  </a:schemeClr>
                </a:solidFill>
              </a:rPr>
              <a:t>COVER PAGE:</a:t>
            </a:r>
          </a:p>
          <a:p>
            <a:pPr marL="0" indent="0">
              <a:buNone/>
            </a:pPr>
            <a:r>
              <a:rPr lang="en-US" sz="3200" dirty="0"/>
              <a:t>A book cover is any protective covering used to bind together the pages of a </a:t>
            </a:r>
            <a:r>
              <a:rPr lang="en-US" sz="3200" dirty="0" smtClean="0"/>
              <a:t>book, giving hint about style or subject of book.</a:t>
            </a:r>
            <a:endParaRPr lang="en-US" sz="3200" dirty="0">
              <a:solidFill>
                <a:schemeClr val="tx1">
                  <a:lumMod val="95000"/>
                  <a:lumOff val="5000"/>
                </a:schemeClr>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7951" y="0"/>
            <a:ext cx="5480378" cy="6858000"/>
          </a:xfrm>
          <a:prstGeom prst="rect">
            <a:avLst/>
          </a:prstGeom>
        </p:spPr>
      </p:pic>
    </p:spTree>
    <p:extLst>
      <p:ext uri="{BB962C8B-B14F-4D97-AF65-F5344CB8AC3E}">
        <p14:creationId xmlns:p14="http://schemas.microsoft.com/office/powerpoint/2010/main" val="12069629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25778" y="179034"/>
            <a:ext cx="8596668" cy="1320800"/>
          </a:xfrm>
        </p:spPr>
        <p:txBody>
          <a:bodyPr>
            <a:normAutofit/>
          </a:bodyPr>
          <a:lstStyle/>
          <a:p>
            <a:r>
              <a:rPr lang="en-US" sz="6000" dirty="0" smtClean="0">
                <a:latin typeface="Arial" panose="020B0604020202020204" pitchFamily="34" charset="0"/>
                <a:cs typeface="Arial" panose="020B0604020202020204" pitchFamily="34" charset="0"/>
              </a:rPr>
              <a:t>Contents</a:t>
            </a:r>
            <a:endParaRPr lang="en-US" sz="60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577321" y="1477081"/>
            <a:ext cx="8596668" cy="4122250"/>
          </a:xfrm>
        </p:spPr>
        <p:txBody>
          <a:bodyPr>
            <a:normAutofit fontScale="25000" lnSpcReduction="20000"/>
          </a:bodyPr>
          <a:lstStyle/>
          <a:p>
            <a:pPr>
              <a:lnSpc>
                <a:spcPct val="160000"/>
              </a:lnSpc>
              <a:buFont typeface="Wingdings" panose="05000000000000000000" pitchFamily="2" charset="2"/>
              <a:buChar char="§"/>
            </a:pPr>
            <a:r>
              <a:rPr lang="en-US" sz="9600" dirty="0">
                <a:latin typeface="Arial" panose="020B0604020202020204" pitchFamily="34" charset="0"/>
                <a:cs typeface="Arial" panose="020B0604020202020204" pitchFamily="34" charset="0"/>
              </a:rPr>
              <a:t>Manuals</a:t>
            </a:r>
          </a:p>
          <a:p>
            <a:pPr>
              <a:lnSpc>
                <a:spcPct val="160000"/>
              </a:lnSpc>
              <a:buFont typeface="Wingdings" panose="05000000000000000000" pitchFamily="2" charset="2"/>
              <a:buChar char="§"/>
            </a:pPr>
            <a:r>
              <a:rPr lang="en-US" sz="9600" dirty="0" smtClean="0">
                <a:latin typeface="Arial" panose="020B0604020202020204" pitchFamily="34" charset="0"/>
                <a:cs typeface="Arial" panose="020B0604020202020204" pitchFamily="34" charset="0"/>
              </a:rPr>
              <a:t>Principles of a good Manual</a:t>
            </a:r>
            <a:endParaRPr lang="en-US" sz="9600" dirty="0">
              <a:latin typeface="Arial" panose="020B0604020202020204" pitchFamily="34" charset="0"/>
              <a:cs typeface="Arial" panose="020B0604020202020204" pitchFamily="34" charset="0"/>
            </a:endParaRPr>
          </a:p>
          <a:p>
            <a:pPr>
              <a:lnSpc>
                <a:spcPct val="160000"/>
              </a:lnSpc>
              <a:buFont typeface="Wingdings" panose="05000000000000000000" pitchFamily="2" charset="2"/>
              <a:buChar char="§"/>
            </a:pPr>
            <a:r>
              <a:rPr lang="en-US" sz="9600" dirty="0" smtClean="0">
                <a:latin typeface="Arial" panose="020B0604020202020204" pitchFamily="34" charset="0"/>
                <a:cs typeface="Arial" panose="020B0604020202020204" pitchFamily="34" charset="0"/>
              </a:rPr>
              <a:t>Types of Manuals</a:t>
            </a:r>
          </a:p>
          <a:p>
            <a:pPr>
              <a:lnSpc>
                <a:spcPct val="160000"/>
              </a:lnSpc>
              <a:buFont typeface="Wingdings" panose="05000000000000000000" pitchFamily="2" charset="2"/>
              <a:buChar char="§"/>
            </a:pPr>
            <a:r>
              <a:rPr lang="en-US" sz="9600" dirty="0" smtClean="0">
                <a:latin typeface="Arial" panose="020B0604020202020204" pitchFamily="34" charset="0"/>
                <a:cs typeface="Arial" panose="020B0604020202020204" pitchFamily="34" charset="0"/>
              </a:rPr>
              <a:t>Contents </a:t>
            </a:r>
            <a:r>
              <a:rPr lang="en-US" sz="9600" dirty="0">
                <a:latin typeface="Arial" panose="020B0604020202020204" pitchFamily="34" charset="0"/>
                <a:cs typeface="Arial" panose="020B0604020202020204" pitchFamily="34" charset="0"/>
              </a:rPr>
              <a:t>of a manual </a:t>
            </a:r>
          </a:p>
          <a:p>
            <a:pPr>
              <a:lnSpc>
                <a:spcPct val="160000"/>
              </a:lnSpc>
              <a:buFont typeface="Wingdings" panose="05000000000000000000" pitchFamily="2" charset="2"/>
              <a:buChar char="§"/>
            </a:pPr>
            <a:r>
              <a:rPr lang="en-US" sz="9600" dirty="0">
                <a:latin typeface="Arial" panose="020B0604020202020204" pitchFamily="34" charset="0"/>
                <a:cs typeface="Arial" panose="020B0604020202020204" pitchFamily="34" charset="0"/>
              </a:rPr>
              <a:t>Importance</a:t>
            </a:r>
          </a:p>
          <a:p>
            <a:pPr>
              <a:lnSpc>
                <a:spcPct val="160000"/>
              </a:lnSpc>
              <a:buFont typeface="Wingdings" panose="05000000000000000000" pitchFamily="2" charset="2"/>
              <a:buChar char="§"/>
            </a:pPr>
            <a:r>
              <a:rPr lang="en-US" sz="9600" dirty="0">
                <a:latin typeface="Arial" panose="020B0604020202020204" pitchFamily="34" charset="0"/>
                <a:cs typeface="Arial" panose="020B0604020202020204" pitchFamily="34" charset="0"/>
              </a:rPr>
              <a:t>How to write a </a:t>
            </a:r>
            <a:r>
              <a:rPr lang="en-US" sz="9600" dirty="0" smtClean="0">
                <a:latin typeface="Arial" panose="020B0604020202020204" pitchFamily="34" charset="0"/>
                <a:cs typeface="Arial" panose="020B0604020202020204" pitchFamily="34" charset="0"/>
              </a:rPr>
              <a:t>Manual?</a:t>
            </a:r>
            <a:endParaRPr lang="en-US" sz="9600" dirty="0">
              <a:latin typeface="Arial" panose="020B0604020202020204" pitchFamily="34" charset="0"/>
              <a:cs typeface="Arial" panose="020B0604020202020204" pitchFamily="34" charset="0"/>
            </a:endParaRPr>
          </a:p>
          <a:p>
            <a:pPr>
              <a:buFont typeface="Wingdings" panose="05000000000000000000" pitchFamily="2" charset="2"/>
              <a:buChar char="q"/>
            </a:pPr>
            <a:endParaRPr lang="en-US" dirty="0" smtClean="0"/>
          </a:p>
          <a:p>
            <a:endParaRPr lang="en-US" dirty="0"/>
          </a:p>
        </p:txBody>
      </p:sp>
    </p:spTree>
    <p:extLst>
      <p:ext uri="{BB962C8B-B14F-4D97-AF65-F5344CB8AC3E}">
        <p14:creationId xmlns:p14="http://schemas.microsoft.com/office/powerpoint/2010/main" val="7027709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0"/>
            <a:ext cx="3427782" cy="6176963"/>
          </a:xfrm>
        </p:spPr>
        <p:txBody>
          <a:bodyPr>
            <a:normAutofit/>
          </a:bodyPr>
          <a:lstStyle/>
          <a:p>
            <a:r>
              <a:rPr lang="en-US" sz="4000" b="1" dirty="0" smtClean="0">
                <a:solidFill>
                  <a:schemeClr val="tx1">
                    <a:lumMod val="95000"/>
                    <a:lumOff val="5000"/>
                  </a:schemeClr>
                </a:solidFill>
              </a:rPr>
              <a:t>TITILE AND COPYRIGHT PAGE:</a:t>
            </a:r>
          </a:p>
          <a:p>
            <a:pPr marL="0" indent="0">
              <a:buNone/>
            </a:pPr>
            <a:r>
              <a:rPr lang="en-US" sz="3200" dirty="0" smtClean="0"/>
              <a:t>A page </a:t>
            </a:r>
            <a:r>
              <a:rPr lang="en-US" sz="3200" dirty="0"/>
              <a:t>at the beginning of a book giving its </a:t>
            </a:r>
            <a:r>
              <a:rPr lang="en-US" sz="3200" dirty="0" smtClean="0"/>
              <a:t>title, </a:t>
            </a:r>
            <a:r>
              <a:rPr lang="en-US" sz="3200" dirty="0"/>
              <a:t>the names of the </a:t>
            </a:r>
            <a:r>
              <a:rPr lang="en-US" sz="3200" dirty="0" smtClean="0"/>
              <a:t>authors, publishers and </a:t>
            </a:r>
            <a:r>
              <a:rPr lang="en-US" sz="3200" dirty="0"/>
              <a:t>information about the current </a:t>
            </a:r>
            <a:r>
              <a:rPr lang="en-US" sz="3200" dirty="0" smtClean="0"/>
              <a:t>edition.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7783" y="0"/>
            <a:ext cx="8764217" cy="6858000"/>
          </a:xfrm>
          <a:prstGeom prst="rect">
            <a:avLst/>
          </a:prstGeom>
        </p:spPr>
      </p:pic>
    </p:spTree>
    <p:extLst>
      <p:ext uri="{BB962C8B-B14F-4D97-AF65-F5344CB8AC3E}">
        <p14:creationId xmlns:p14="http://schemas.microsoft.com/office/powerpoint/2010/main" val="22240486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0"/>
            <a:ext cx="3427782" cy="6176963"/>
          </a:xfrm>
        </p:spPr>
        <p:txBody>
          <a:bodyPr>
            <a:normAutofit/>
          </a:bodyPr>
          <a:lstStyle/>
          <a:p>
            <a:r>
              <a:rPr lang="en-US" sz="4000" b="1" dirty="0" smtClean="0">
                <a:solidFill>
                  <a:schemeClr val="tx1">
                    <a:lumMod val="95000"/>
                    <a:lumOff val="5000"/>
                  </a:schemeClr>
                </a:solidFill>
              </a:rPr>
              <a:t>PREFACE PAGE:</a:t>
            </a:r>
          </a:p>
          <a:p>
            <a:pPr marL="0" indent="0">
              <a:buNone/>
            </a:pPr>
            <a:r>
              <a:rPr lang="en-US" sz="3200" dirty="0"/>
              <a:t>A preface </a:t>
            </a:r>
            <a:r>
              <a:rPr lang="en-US" sz="3200" dirty="0" smtClean="0"/>
              <a:t>is </a:t>
            </a:r>
            <a:r>
              <a:rPr lang="en-US" sz="3200" dirty="0"/>
              <a:t>an introduction to a book or other literary work written by the </a:t>
            </a:r>
            <a:r>
              <a:rPr lang="en-US" sz="3200" dirty="0" smtClean="0"/>
              <a:t>author</a:t>
            </a:r>
            <a:r>
              <a:rPr lang="en-US" sz="3200" dirty="0"/>
              <a:t>.</a:t>
            </a:r>
            <a:endParaRPr lang="en-US" sz="3200" dirty="0">
              <a:solidFill>
                <a:schemeClr val="tx1">
                  <a:lumMod val="95000"/>
                  <a:lumOff val="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2492" y="0"/>
            <a:ext cx="5798443" cy="7049418"/>
          </a:xfrm>
          <a:prstGeom prst="rect">
            <a:avLst/>
          </a:prstGeom>
        </p:spPr>
      </p:pic>
    </p:spTree>
    <p:extLst>
      <p:ext uri="{BB962C8B-B14F-4D97-AF65-F5344CB8AC3E}">
        <p14:creationId xmlns:p14="http://schemas.microsoft.com/office/powerpoint/2010/main" val="35609975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0"/>
            <a:ext cx="3427782" cy="6176963"/>
          </a:xfrm>
        </p:spPr>
        <p:txBody>
          <a:bodyPr>
            <a:normAutofit/>
          </a:bodyPr>
          <a:lstStyle/>
          <a:p>
            <a:r>
              <a:rPr lang="en-US" sz="4000" b="1" dirty="0" smtClean="0">
                <a:solidFill>
                  <a:schemeClr val="tx1">
                    <a:lumMod val="95000"/>
                    <a:lumOff val="5000"/>
                  </a:schemeClr>
                </a:solidFill>
              </a:rPr>
              <a:t>CONTENTS PAGE:</a:t>
            </a:r>
          </a:p>
          <a:p>
            <a:pPr marL="0" indent="0">
              <a:buNone/>
            </a:pPr>
            <a:r>
              <a:rPr lang="en-US" sz="3200" dirty="0"/>
              <a:t>Is a list of section titles or brief descriptions with their commencing page numbers.</a:t>
            </a:r>
            <a:r>
              <a:rPr lang="en-US" sz="4000" dirty="0"/>
              <a:t/>
            </a:r>
            <a:br>
              <a:rPr lang="en-US" sz="4000" dirty="0"/>
            </a:br>
            <a:endParaRPr lang="en-US" sz="4000" dirty="0"/>
          </a:p>
          <a:p>
            <a:pPr marL="0" indent="0">
              <a:buNone/>
            </a:pPr>
            <a:endParaRPr lang="en-US" sz="4000" b="1" dirty="0">
              <a:solidFill>
                <a:schemeClr val="tx1">
                  <a:lumMod val="95000"/>
                  <a:lumOff val="5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662" y="0"/>
            <a:ext cx="8328338" cy="7035807"/>
          </a:xfrm>
          <a:prstGeom prst="rect">
            <a:avLst/>
          </a:prstGeom>
        </p:spPr>
      </p:pic>
    </p:spTree>
    <p:extLst>
      <p:ext uri="{BB962C8B-B14F-4D97-AF65-F5344CB8AC3E}">
        <p14:creationId xmlns:p14="http://schemas.microsoft.com/office/powerpoint/2010/main" val="17764517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3837903" cy="6176963"/>
          </a:xfrm>
        </p:spPr>
        <p:txBody>
          <a:bodyPr>
            <a:normAutofit/>
          </a:bodyPr>
          <a:lstStyle/>
          <a:p>
            <a:r>
              <a:rPr lang="en-US" sz="3200" b="1" dirty="0" smtClean="0">
                <a:solidFill>
                  <a:schemeClr val="tx1">
                    <a:lumMod val="95000"/>
                    <a:lumOff val="5000"/>
                  </a:schemeClr>
                </a:solidFill>
              </a:rPr>
              <a:t>TROUBLESHOOTING</a:t>
            </a:r>
            <a:r>
              <a:rPr lang="en-US" sz="4000" b="1" dirty="0" smtClean="0">
                <a:solidFill>
                  <a:schemeClr val="tx1">
                    <a:lumMod val="95000"/>
                    <a:lumOff val="5000"/>
                  </a:schemeClr>
                </a:solidFill>
              </a:rPr>
              <a:t> </a:t>
            </a:r>
            <a:r>
              <a:rPr lang="en-US" sz="4400" b="1" dirty="0" smtClean="0">
                <a:solidFill>
                  <a:schemeClr val="tx1">
                    <a:lumMod val="95000"/>
                    <a:lumOff val="5000"/>
                  </a:schemeClr>
                </a:solidFill>
              </a:rPr>
              <a:t>PAGE:</a:t>
            </a:r>
          </a:p>
          <a:p>
            <a:pPr marL="0" indent="0">
              <a:buNone/>
            </a:pPr>
            <a:r>
              <a:rPr lang="en-US" sz="3200" dirty="0"/>
              <a:t>Troubleshooting is a form of problem </a:t>
            </a:r>
            <a:r>
              <a:rPr lang="en-US" sz="3200" dirty="0" smtClean="0"/>
              <a:t>solving.</a:t>
            </a:r>
            <a:endParaRPr lang="en-US" sz="3200" dirty="0">
              <a:solidFill>
                <a:schemeClr val="tx1">
                  <a:lumMod val="95000"/>
                  <a:lumOff val="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7904" y="0"/>
            <a:ext cx="8475754" cy="6858000"/>
          </a:xfrm>
          <a:prstGeom prst="rect">
            <a:avLst/>
          </a:prstGeom>
        </p:spPr>
      </p:pic>
    </p:spTree>
    <p:extLst>
      <p:ext uri="{BB962C8B-B14F-4D97-AF65-F5344CB8AC3E}">
        <p14:creationId xmlns:p14="http://schemas.microsoft.com/office/powerpoint/2010/main" val="32749080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0"/>
            <a:ext cx="3837903" cy="6176963"/>
          </a:xfrm>
        </p:spPr>
        <p:txBody>
          <a:bodyPr>
            <a:normAutofit/>
          </a:bodyPr>
          <a:lstStyle/>
          <a:p>
            <a:r>
              <a:rPr lang="en-US" sz="4000" b="1" dirty="0" smtClean="0">
                <a:solidFill>
                  <a:schemeClr val="tx1">
                    <a:lumMod val="95000"/>
                    <a:lumOff val="5000"/>
                  </a:schemeClr>
                </a:solidFill>
              </a:rPr>
              <a:t>FAQ PAGE:</a:t>
            </a:r>
          </a:p>
          <a:p>
            <a:pPr marL="0" indent="0">
              <a:buNone/>
            </a:pPr>
            <a:r>
              <a:rPr lang="en-US" sz="3200" dirty="0"/>
              <a:t>An </a:t>
            </a:r>
            <a:r>
              <a:rPr lang="en-US" sz="3200" dirty="0" smtClean="0"/>
              <a:t>FAQ (Frequently Asked Questions) </a:t>
            </a:r>
            <a:r>
              <a:rPr lang="en-US" sz="3200" dirty="0"/>
              <a:t>page is a perfect opportunity to display answers to commonly asked questions.</a:t>
            </a:r>
            <a:endParaRPr lang="en-US" sz="3200" b="1" dirty="0">
              <a:solidFill>
                <a:schemeClr val="tx1">
                  <a:lumMod val="95000"/>
                  <a:lumOff val="5000"/>
                </a:schemeClr>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746" y="0"/>
            <a:ext cx="5766516" cy="6858000"/>
          </a:xfrm>
          <a:prstGeom prst="rect">
            <a:avLst/>
          </a:prstGeom>
        </p:spPr>
      </p:pic>
    </p:spTree>
    <p:extLst>
      <p:ext uri="{BB962C8B-B14F-4D97-AF65-F5344CB8AC3E}">
        <p14:creationId xmlns:p14="http://schemas.microsoft.com/office/powerpoint/2010/main" val="23808516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0"/>
            <a:ext cx="3683358" cy="6176963"/>
          </a:xfrm>
        </p:spPr>
        <p:txBody>
          <a:bodyPr>
            <a:normAutofit/>
          </a:bodyPr>
          <a:lstStyle/>
          <a:p>
            <a:r>
              <a:rPr lang="en-US" sz="3200" b="1" dirty="0" smtClean="0">
                <a:solidFill>
                  <a:schemeClr val="tx1">
                    <a:lumMod val="95000"/>
                    <a:lumOff val="5000"/>
                  </a:schemeClr>
                </a:solidFill>
              </a:rPr>
              <a:t>PAGE CONTAINING FURTHER ASSISTANCE AND CONTACT DETAILS:</a:t>
            </a:r>
            <a:endParaRPr lang="en-US" sz="3600" b="1" dirty="0">
              <a:solidFill>
                <a:schemeClr val="tx1">
                  <a:lumMod val="95000"/>
                  <a:lumOff val="5000"/>
                </a:schemeClr>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4569" y="274447"/>
            <a:ext cx="8357198" cy="5628067"/>
          </a:xfrm>
          <a:prstGeom prst="rect">
            <a:avLst/>
          </a:prstGeom>
        </p:spPr>
      </p:pic>
    </p:spTree>
    <p:extLst>
      <p:ext uri="{BB962C8B-B14F-4D97-AF65-F5344CB8AC3E}">
        <p14:creationId xmlns:p14="http://schemas.microsoft.com/office/powerpoint/2010/main" val="10212791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0"/>
            <a:ext cx="3683358" cy="6176963"/>
          </a:xfrm>
        </p:spPr>
        <p:txBody>
          <a:bodyPr>
            <a:normAutofit/>
          </a:bodyPr>
          <a:lstStyle/>
          <a:p>
            <a:r>
              <a:rPr lang="en-US" sz="4000" b="1" dirty="0" smtClean="0">
                <a:solidFill>
                  <a:schemeClr val="tx1">
                    <a:lumMod val="95000"/>
                    <a:lumOff val="5000"/>
                  </a:schemeClr>
                </a:solidFill>
              </a:rPr>
              <a:t>GLOSSARY:</a:t>
            </a:r>
          </a:p>
          <a:p>
            <a:pPr marL="0" indent="0">
              <a:buNone/>
            </a:pPr>
            <a:r>
              <a:rPr lang="en-US" sz="3200" dirty="0" smtClean="0">
                <a:solidFill>
                  <a:schemeClr val="tx1">
                    <a:lumMod val="95000"/>
                    <a:lumOff val="5000"/>
                  </a:schemeClr>
                </a:solidFill>
              </a:rPr>
              <a:t>Covers </a:t>
            </a:r>
            <a:r>
              <a:rPr lang="en-US" sz="3200" dirty="0">
                <a:solidFill>
                  <a:schemeClr val="tx1">
                    <a:lumMod val="95000"/>
                    <a:lumOff val="5000"/>
                  </a:schemeClr>
                </a:solidFill>
              </a:rPr>
              <a:t>all acronyms and industry terms used in the document. Help the user understand your material.</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8969" y="350122"/>
            <a:ext cx="7781414" cy="5826841"/>
          </a:xfrm>
          <a:prstGeom prst="rect">
            <a:avLst/>
          </a:prstGeom>
        </p:spPr>
      </p:pic>
    </p:spTree>
    <p:extLst>
      <p:ext uri="{BB962C8B-B14F-4D97-AF65-F5344CB8AC3E}">
        <p14:creationId xmlns:p14="http://schemas.microsoft.com/office/powerpoint/2010/main" val="233973549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2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0"/>
            <a:ext cx="3683358" cy="6176963"/>
          </a:xfrm>
        </p:spPr>
        <p:txBody>
          <a:bodyPr>
            <a:normAutofit/>
          </a:bodyPr>
          <a:lstStyle/>
          <a:p>
            <a:r>
              <a:rPr lang="en-US" sz="4000" b="1" dirty="0" smtClean="0">
                <a:solidFill>
                  <a:schemeClr val="tx1">
                    <a:lumMod val="95000"/>
                    <a:lumOff val="5000"/>
                  </a:schemeClr>
                </a:solidFill>
              </a:rPr>
              <a:t>INDEX PAGE:</a:t>
            </a:r>
          </a:p>
          <a:p>
            <a:pPr marL="0" indent="0">
              <a:buNone/>
            </a:pPr>
            <a:r>
              <a:rPr lang="en-US" sz="3200" dirty="0">
                <a:solidFill>
                  <a:schemeClr val="tx1">
                    <a:lumMod val="95000"/>
                    <a:lumOff val="5000"/>
                  </a:schemeClr>
                </a:solidFill>
              </a:rPr>
              <a:t>An index helps users locate specific items very fast without having to search through the entire document manually. Large documents without an index are impossible to use efficiently.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8893" y="873135"/>
            <a:ext cx="8056943" cy="5695425"/>
          </a:xfrm>
          <a:prstGeom prst="rect">
            <a:avLst/>
          </a:prstGeom>
        </p:spPr>
      </p:pic>
    </p:spTree>
    <p:extLst>
      <p:ext uri="{BB962C8B-B14F-4D97-AF65-F5344CB8AC3E}">
        <p14:creationId xmlns:p14="http://schemas.microsoft.com/office/powerpoint/2010/main" val="15508379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64734"/>
            <a:ext cx="11096978" cy="8322734"/>
          </a:xfrm>
        </p:spPr>
      </p:pic>
      <p:graphicFrame>
        <p:nvGraphicFramePr>
          <p:cNvPr id="8" name="Diagram 7"/>
          <p:cNvGraphicFramePr/>
          <p:nvPr>
            <p:extLst>
              <p:ext uri="{D42A27DB-BD31-4B8C-83A1-F6EECF244321}">
                <p14:modId xmlns:p14="http://schemas.microsoft.com/office/powerpoint/2010/main" val="181436373"/>
              </p:ext>
            </p:extLst>
          </p:nvPr>
        </p:nvGraphicFramePr>
        <p:xfrm>
          <a:off x="462844" y="1969290"/>
          <a:ext cx="10436580" cy="145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2049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9726" y="0"/>
            <a:ext cx="10515600" cy="1325563"/>
          </a:xfrm>
        </p:spPr>
        <p:txBody>
          <a:bodyPr/>
          <a:lstStyle/>
          <a:p>
            <a:pPr algn="ctr"/>
            <a:r>
              <a:rPr lang="en-US" b="1" dirty="0"/>
              <a:t>Why do we need a Manual?</a:t>
            </a:r>
            <a:br>
              <a:rPr lang="en-US" b="1" dirty="0"/>
            </a:br>
            <a:endParaRPr lang="en-US" dirty="0"/>
          </a:p>
        </p:txBody>
      </p:sp>
      <p:sp>
        <p:nvSpPr>
          <p:cNvPr id="3" name="Content Placeholder 2"/>
          <p:cNvSpPr>
            <a:spLocks noGrp="1"/>
          </p:cNvSpPr>
          <p:nvPr>
            <p:ph idx="1"/>
          </p:nvPr>
        </p:nvSpPr>
        <p:spPr>
          <a:xfrm>
            <a:off x="345831" y="939360"/>
            <a:ext cx="10515600" cy="4351338"/>
          </a:xfrm>
        </p:spPr>
        <p:txBody>
          <a:bodyPr>
            <a:noAutofit/>
          </a:bodyPr>
          <a:lstStyle/>
          <a:p>
            <a:pPr>
              <a:lnSpc>
                <a:spcPct val="150000"/>
              </a:lnSpc>
            </a:pPr>
            <a:r>
              <a:rPr lang="en-US" b="1" dirty="0"/>
              <a:t>Avoid Information Gap</a:t>
            </a:r>
            <a:r>
              <a:rPr lang="en-US" dirty="0"/>
              <a:t/>
            </a:r>
            <a:br>
              <a:rPr lang="en-US" dirty="0"/>
            </a:br>
            <a:r>
              <a:rPr lang="en-US" dirty="0"/>
              <a:t>Manual gives consistency to the company. It gives us instructions and guidelines on how to do a certain thing or job. For example, when an employee is promoted to managerial position, manuals gives him/her the overview of the roles and responsibilities of that position.</a:t>
            </a:r>
          </a:p>
          <a:p>
            <a:pPr>
              <a:lnSpc>
                <a:spcPct val="150000"/>
              </a:lnSpc>
            </a:pPr>
            <a:r>
              <a:rPr lang="en-US" b="1" dirty="0"/>
              <a:t>Launching of new products or services</a:t>
            </a:r>
            <a:r>
              <a:rPr lang="en-US" dirty="0"/>
              <a:t/>
            </a:r>
            <a:br>
              <a:rPr lang="en-US" dirty="0"/>
            </a:br>
            <a:r>
              <a:rPr lang="en-US" dirty="0"/>
              <a:t>When you make a new product or service, you need to provide a Manual that contains the how-</a:t>
            </a:r>
            <a:r>
              <a:rPr lang="en-US" dirty="0" err="1"/>
              <a:t>to’s</a:t>
            </a:r>
            <a:r>
              <a:rPr lang="en-US" dirty="0"/>
              <a:t>, components, functionality, and processes.</a:t>
            </a:r>
          </a:p>
          <a:p>
            <a:pPr>
              <a:lnSpc>
                <a:spcPct val="150000"/>
              </a:lnSpc>
            </a:pP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1"/>
            <a:ext cx="1553308" cy="1157214"/>
          </a:xfrm>
          <a:prstGeom prst="rect">
            <a:avLst/>
          </a:prstGeom>
        </p:spPr>
      </p:pic>
    </p:spTree>
    <p:extLst>
      <p:ext uri="{BB962C8B-B14F-4D97-AF65-F5344CB8AC3E}">
        <p14:creationId xmlns:p14="http://schemas.microsoft.com/office/powerpoint/2010/main" val="31276997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7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4432" y="152400"/>
            <a:ext cx="8596668" cy="1320800"/>
          </a:xfrm>
        </p:spPr>
        <p:txBody>
          <a:bodyPr>
            <a:normAutofit/>
          </a:bodyPr>
          <a:lstStyle/>
          <a:p>
            <a:r>
              <a:rPr lang="en-US" sz="60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Definition of Manual</a:t>
            </a:r>
            <a:endParaRPr lang="en-US" sz="60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91595" y="1773237"/>
            <a:ext cx="11700405" cy="3880773"/>
          </a:xfrm>
        </p:spPr>
        <p:txBody>
          <a:bodyPr>
            <a:noAutofit/>
          </a:bodyPr>
          <a:lstStyle/>
          <a:p>
            <a:pPr>
              <a:buFont typeface="Wingdings" panose="05000000000000000000" pitchFamily="2" charset="2"/>
              <a:buChar char="v"/>
            </a:pPr>
            <a:r>
              <a:rPr lang="en-US" sz="3000" dirty="0">
                <a:latin typeface="Arial" panose="020B0604020202020204" pitchFamily="34" charset="0"/>
                <a:cs typeface="Arial" panose="020B0604020202020204" pitchFamily="34" charset="0"/>
              </a:rPr>
              <a:t>Manual is a technical communication </a:t>
            </a:r>
            <a:r>
              <a:rPr lang="en-US" sz="3000" dirty="0" smtClean="0">
                <a:latin typeface="Arial" panose="020B0604020202020204" pitchFamily="34" charset="0"/>
                <a:cs typeface="Arial" panose="020B0604020202020204" pitchFamily="34" charset="0"/>
              </a:rPr>
              <a:t>document intended</a:t>
            </a:r>
            <a:r>
              <a:rPr lang="en-US" sz="3000" dirty="0">
                <a:latin typeface="Arial" panose="020B0604020202020204" pitchFamily="34" charset="0"/>
                <a:cs typeface="Arial" panose="020B0604020202020204" pitchFamily="34" charset="0"/>
              </a:rPr>
              <a:t> to give assistance to people using a particular system.</a:t>
            </a:r>
          </a:p>
          <a:p>
            <a:pPr>
              <a:buFont typeface="Wingdings" panose="05000000000000000000" pitchFamily="2" charset="2"/>
              <a:buChar char="v"/>
            </a:pPr>
            <a:endParaRPr lang="en-US" sz="3000" dirty="0">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3000" dirty="0">
                <a:latin typeface="Arial" panose="020B0604020202020204" pitchFamily="34" charset="0"/>
                <a:cs typeface="Arial" panose="020B0604020202020204" pitchFamily="34" charset="0"/>
              </a:rPr>
              <a:t>A user guide or user's guide also commonly known as a manual.</a:t>
            </a:r>
          </a:p>
          <a:p>
            <a:pPr algn="just">
              <a:buFont typeface="Wingdings" panose="05000000000000000000" pitchFamily="2" charset="2"/>
              <a:buChar char="v"/>
            </a:pPr>
            <a:endParaRPr lang="en-US" sz="3000" dirty="0">
              <a:latin typeface="Arial" panose="020B0604020202020204" pitchFamily="34" charset="0"/>
              <a:cs typeface="Arial" panose="020B0604020202020204" pitchFamily="34" charset="0"/>
            </a:endParaRPr>
          </a:p>
          <a:p>
            <a:pPr algn="just">
              <a:buFont typeface="Wingdings" panose="05000000000000000000" pitchFamily="2" charset="2"/>
              <a:buChar char="v"/>
            </a:pPr>
            <a:r>
              <a:rPr lang="en-US" sz="3000" dirty="0">
                <a:latin typeface="Arial" panose="020B0604020202020204" pitchFamily="34" charset="0"/>
                <a:cs typeface="Arial" panose="020B0604020202020204" pitchFamily="34" charset="0"/>
              </a:rPr>
              <a:t>It is usually written by a technical writer.</a:t>
            </a:r>
          </a:p>
          <a:p>
            <a:pPr algn="just">
              <a:buFont typeface="Wingdings" panose="05000000000000000000" pitchFamily="2" charset="2"/>
              <a:buChar char="v"/>
            </a:pPr>
            <a:endParaRPr lang="en-US" sz="3000" dirty="0">
              <a:latin typeface="Arial" panose="020B0604020202020204" pitchFamily="34" charset="0"/>
              <a:cs typeface="Arial" panose="020B0604020202020204" pitchFamily="34" charset="0"/>
            </a:endParaRPr>
          </a:p>
          <a:p>
            <a:pPr algn="just">
              <a:buFont typeface="Wingdings" panose="05000000000000000000" pitchFamily="2" charset="2"/>
              <a:buChar char="v"/>
            </a:pPr>
            <a:endParaRPr lang="en-US" sz="3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06820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66335" y="0"/>
            <a:ext cx="10515600" cy="1325563"/>
          </a:xfrm>
        </p:spPr>
        <p:txBody>
          <a:bodyPr/>
          <a:lstStyle/>
          <a:p>
            <a:pPr algn="ctr"/>
            <a:r>
              <a:rPr lang="en-US" b="1" dirty="0"/>
              <a:t>Why do we need a Manual?</a:t>
            </a:r>
            <a:br>
              <a:rPr lang="en-US" b="1" dirty="0"/>
            </a:br>
            <a:endParaRPr lang="en-US" dirty="0"/>
          </a:p>
        </p:txBody>
      </p:sp>
      <p:sp>
        <p:nvSpPr>
          <p:cNvPr id="3" name="Content Placeholder 2"/>
          <p:cNvSpPr>
            <a:spLocks noGrp="1"/>
          </p:cNvSpPr>
          <p:nvPr>
            <p:ph idx="1"/>
          </p:nvPr>
        </p:nvSpPr>
        <p:spPr>
          <a:xfrm>
            <a:off x="528710" y="854954"/>
            <a:ext cx="10515600" cy="4351338"/>
          </a:xfrm>
        </p:spPr>
        <p:txBody>
          <a:bodyPr>
            <a:noAutofit/>
          </a:bodyPr>
          <a:lstStyle/>
          <a:p>
            <a:pPr>
              <a:lnSpc>
                <a:spcPct val="150000"/>
              </a:lnSpc>
            </a:pPr>
            <a:r>
              <a:rPr lang="en-US" b="1" dirty="0"/>
              <a:t>Valued Customers</a:t>
            </a:r>
            <a:r>
              <a:rPr lang="en-US" dirty="0"/>
              <a:t/>
            </a:r>
            <a:br>
              <a:rPr lang="en-US" dirty="0"/>
            </a:br>
            <a:r>
              <a:rPr lang="en-US" dirty="0"/>
              <a:t>For customers to gain information about the product. And for consumers to understand the product well and how to get the utmost benefits from the product.</a:t>
            </a:r>
          </a:p>
          <a:p>
            <a:pPr>
              <a:lnSpc>
                <a:spcPct val="150000"/>
              </a:lnSpc>
            </a:pPr>
            <a:r>
              <a:rPr lang="en-US" b="1" dirty="0"/>
              <a:t>Valuable Tool</a:t>
            </a:r>
            <a:r>
              <a:rPr lang="en-US" dirty="0"/>
              <a:t/>
            </a:r>
            <a:br>
              <a:rPr lang="en-US" dirty="0"/>
            </a:br>
            <a:r>
              <a:rPr lang="en-US" dirty="0"/>
              <a:t>Manual is a valuable tool for understanding technical knowledge in fields such as law, construction, and finance. It is especially important for consumer electronics products, medical equipment, construction machinery, computer and its accessories.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0"/>
            <a:ext cx="1370428" cy="1020969"/>
          </a:xfrm>
          <a:prstGeom prst="rect">
            <a:avLst/>
          </a:prstGeom>
        </p:spPr>
      </p:pic>
    </p:spTree>
    <p:extLst>
      <p:ext uri="{BB962C8B-B14F-4D97-AF65-F5344CB8AC3E}">
        <p14:creationId xmlns:p14="http://schemas.microsoft.com/office/powerpoint/2010/main" val="22924359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2000"/>
            <a:lum/>
          </a:blip>
          <a:srcRect/>
          <a:stretch>
            <a:fillRect t="-21000" b="-21000"/>
          </a:stretch>
        </a:blipFill>
        <a:effectLst/>
      </p:bgPr>
    </p:bg>
    <p:spTree>
      <p:nvGrpSpPr>
        <p:cNvPr id="1" name=""/>
        <p:cNvGrpSpPr/>
        <p:nvPr/>
      </p:nvGrpSpPr>
      <p:grpSpPr>
        <a:xfrm>
          <a:off x="0" y="0"/>
          <a:ext cx="0" cy="0"/>
          <a:chOff x="0" y="0"/>
          <a:chExt cx="0" cy="0"/>
        </a:xfrm>
      </p:grpSpPr>
      <p:sp>
        <p:nvSpPr>
          <p:cNvPr id="4" name="Rectangle 3"/>
          <p:cNvSpPr/>
          <p:nvPr/>
        </p:nvSpPr>
        <p:spPr>
          <a:xfrm rot="19781324">
            <a:off x="279325" y="2237292"/>
            <a:ext cx="8396191" cy="1862048"/>
          </a:xfrm>
          <a:prstGeom prst="rect">
            <a:avLst/>
          </a:prstGeom>
          <a:noFill/>
        </p:spPr>
        <p:txBody>
          <a:bodyPr wrap="square" lIns="91440" tIns="45720" rIns="91440" bIns="45720">
            <a:spAutoFit/>
          </a:bodyPr>
          <a:lstStyle/>
          <a:p>
            <a:pPr algn="ctr"/>
            <a:r>
              <a:rPr lang="en-US" sz="11500" b="1" cap="none" spc="0" dirty="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ADVANTAGES</a:t>
            </a:r>
            <a:endParaRPr lang="en-US" sz="115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Tree>
    <p:extLst>
      <p:ext uri="{BB962C8B-B14F-4D97-AF65-F5344CB8AC3E}">
        <p14:creationId xmlns:p14="http://schemas.microsoft.com/office/powerpoint/2010/main" val="29262191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u="sng" dirty="0" smtClean="0"/>
              <a:t>Advantages: </a:t>
            </a:r>
            <a:endParaRPr lang="en-US" u="sng" dirty="0"/>
          </a:p>
        </p:txBody>
      </p:sp>
      <p:sp>
        <p:nvSpPr>
          <p:cNvPr id="3" name="Content Placeholder 2"/>
          <p:cNvSpPr>
            <a:spLocks noGrp="1"/>
          </p:cNvSpPr>
          <p:nvPr>
            <p:ph idx="1"/>
          </p:nvPr>
        </p:nvSpPr>
        <p:spPr>
          <a:xfrm>
            <a:off x="700089" y="1114425"/>
            <a:ext cx="11329986" cy="5872163"/>
          </a:xfrm>
        </p:spPr>
        <p:txBody>
          <a:bodyPr>
            <a:normAutofit/>
          </a:bodyPr>
          <a:lstStyle/>
          <a:p>
            <a:pPr>
              <a:lnSpc>
                <a:spcPct val="150000"/>
              </a:lnSpc>
            </a:pPr>
            <a:r>
              <a:rPr lang="en-US" b="1" dirty="0" smtClean="0">
                <a:latin typeface="Arial Narrow" panose="020B0606020202030204" pitchFamily="34" charset="0"/>
              </a:rPr>
              <a:t>Reduced </a:t>
            </a:r>
            <a:r>
              <a:rPr lang="en-US" b="1" dirty="0">
                <a:latin typeface="Arial Narrow" panose="020B0606020202030204" pitchFamily="34" charset="0"/>
              </a:rPr>
              <a:t>Time and Cost to Productivity</a:t>
            </a:r>
            <a:r>
              <a:rPr lang="en-US" dirty="0">
                <a:latin typeface="Arial Narrow" panose="020B0606020202030204" pitchFamily="34" charset="0"/>
              </a:rPr>
              <a:t/>
            </a:r>
            <a:br>
              <a:rPr lang="en-US" dirty="0">
                <a:latin typeface="Arial Narrow" panose="020B0606020202030204" pitchFamily="34" charset="0"/>
              </a:rPr>
            </a:br>
            <a:r>
              <a:rPr lang="en-US" dirty="0">
                <a:latin typeface="Arial Narrow" panose="020B0606020202030204" pitchFamily="34" charset="0"/>
              </a:rPr>
              <a:t>We can improve the quality of our products and services. There will be lesser complaints and clarifications regarding how to use or how to install our products. For new employees, this will also reduce the time for their training since the Manual would give them the standards and procedures they need to abide by.</a:t>
            </a:r>
          </a:p>
          <a:p>
            <a:pPr>
              <a:lnSpc>
                <a:spcPct val="150000"/>
              </a:lnSpc>
            </a:pPr>
            <a:r>
              <a:rPr lang="en-US" b="1" dirty="0" smtClean="0">
                <a:latin typeface="Arial Narrow" panose="020B0606020202030204" pitchFamily="34" charset="0"/>
              </a:rPr>
              <a:t>Shared </a:t>
            </a:r>
            <a:r>
              <a:rPr lang="en-US" b="1" dirty="0">
                <a:latin typeface="Arial Narrow" panose="020B0606020202030204" pitchFamily="34" charset="0"/>
              </a:rPr>
              <a:t>Information</a:t>
            </a:r>
            <a:r>
              <a:rPr lang="en-US" dirty="0">
                <a:latin typeface="Arial Narrow" panose="020B0606020202030204" pitchFamily="34" charset="0"/>
              </a:rPr>
              <a:t/>
            </a:r>
            <a:br>
              <a:rPr lang="en-US" dirty="0">
                <a:latin typeface="Arial Narrow" panose="020B0606020202030204" pitchFamily="34" charset="0"/>
              </a:rPr>
            </a:br>
            <a:r>
              <a:rPr lang="en-US" dirty="0">
                <a:latin typeface="Arial Narrow" panose="020B0606020202030204" pitchFamily="34" charset="0"/>
              </a:rPr>
              <a:t>We can share knowledge </a:t>
            </a:r>
            <a:r>
              <a:rPr lang="en-US" dirty="0" smtClean="0">
                <a:latin typeface="Arial Narrow" panose="020B0606020202030204" pitchFamily="34" charset="0"/>
              </a:rPr>
              <a:t>and wisdom which are, before, meant for only </a:t>
            </a:r>
            <a:r>
              <a:rPr lang="en-US" dirty="0">
                <a:latin typeface="Arial Narrow" panose="020B0606020202030204" pitchFamily="34" charset="0"/>
              </a:rPr>
              <a:t>one person or department. </a:t>
            </a:r>
          </a:p>
          <a:p>
            <a:pPr>
              <a:lnSpc>
                <a:spcPct val="150000"/>
              </a:lnSpc>
            </a:pPr>
            <a:endParaRPr lang="en-US" dirty="0">
              <a:latin typeface="Arial Narrow" panose="020B0606020202030204" pitchFamily="34" charset="0"/>
            </a:endParaRPr>
          </a:p>
        </p:txBody>
      </p:sp>
    </p:spTree>
    <p:extLst>
      <p:ext uri="{BB962C8B-B14F-4D97-AF65-F5344CB8AC3E}">
        <p14:creationId xmlns:p14="http://schemas.microsoft.com/office/powerpoint/2010/main" val="13125104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u="sng" dirty="0" smtClean="0"/>
              <a:t>Advantages: </a:t>
            </a:r>
            <a:endParaRPr lang="en-US" u="sng" dirty="0"/>
          </a:p>
        </p:txBody>
      </p:sp>
      <p:sp>
        <p:nvSpPr>
          <p:cNvPr id="3" name="Content Placeholder 2"/>
          <p:cNvSpPr>
            <a:spLocks noGrp="1"/>
          </p:cNvSpPr>
          <p:nvPr>
            <p:ph idx="1"/>
          </p:nvPr>
        </p:nvSpPr>
        <p:spPr>
          <a:xfrm>
            <a:off x="700089" y="1114425"/>
            <a:ext cx="11329986" cy="5872163"/>
          </a:xfrm>
        </p:spPr>
        <p:txBody>
          <a:bodyPr>
            <a:normAutofit/>
          </a:bodyPr>
          <a:lstStyle/>
          <a:p>
            <a:pPr>
              <a:lnSpc>
                <a:spcPct val="150000"/>
              </a:lnSpc>
            </a:pPr>
            <a:r>
              <a:rPr lang="en-US" b="1" dirty="0" smtClean="0">
                <a:latin typeface="Arial Narrow" panose="020B0606020202030204" pitchFamily="34" charset="0"/>
              </a:rPr>
              <a:t>Reduce </a:t>
            </a:r>
            <a:r>
              <a:rPr lang="en-US" b="1" dirty="0">
                <a:latin typeface="Arial Narrow" panose="020B0606020202030204" pitchFamily="34" charset="0"/>
              </a:rPr>
              <a:t>and Minimize </a:t>
            </a:r>
            <a:r>
              <a:rPr lang="en-US" b="1" dirty="0" smtClean="0">
                <a:latin typeface="Arial Narrow" panose="020B0606020202030204" pitchFamily="34" charset="0"/>
              </a:rPr>
              <a:t>risks</a:t>
            </a:r>
            <a:r>
              <a:rPr lang="en-US" dirty="0">
                <a:latin typeface="Arial Narrow" panose="020B0606020202030204" pitchFamily="34" charset="0"/>
              </a:rPr>
              <a:t/>
            </a:r>
            <a:br>
              <a:rPr lang="en-US" dirty="0">
                <a:latin typeface="Arial Narrow" panose="020B0606020202030204" pitchFamily="34" charset="0"/>
              </a:rPr>
            </a:br>
            <a:r>
              <a:rPr lang="en-US" dirty="0">
                <a:latin typeface="Arial Narrow" panose="020B0606020202030204" pitchFamily="34" charset="0"/>
              </a:rPr>
              <a:t>Businesses can avoid having misconceptions or misunderstandings; Having a Manual sets the rules, guidelines and policies of the company operations.</a:t>
            </a:r>
            <a:br>
              <a:rPr lang="en-US" dirty="0">
                <a:latin typeface="Arial Narrow" panose="020B0606020202030204" pitchFamily="34" charset="0"/>
              </a:rPr>
            </a:br>
            <a:r>
              <a:rPr lang="en-US" dirty="0">
                <a:latin typeface="Arial Narrow" panose="020B0606020202030204" pitchFamily="34" charset="0"/>
              </a:rPr>
              <a:t>Manual also set the standards for the company to ensure profitability and growth.</a:t>
            </a:r>
          </a:p>
          <a:p>
            <a:pPr>
              <a:lnSpc>
                <a:spcPct val="150000"/>
              </a:lnSpc>
            </a:pPr>
            <a:r>
              <a:rPr lang="en-US" b="1" dirty="0" smtClean="0">
                <a:latin typeface="Arial Narrow" panose="020B0606020202030204" pitchFamily="34" charset="0"/>
              </a:rPr>
              <a:t>Maximize </a:t>
            </a:r>
            <a:r>
              <a:rPr lang="en-US" b="1" dirty="0">
                <a:latin typeface="Arial Narrow" panose="020B0606020202030204" pitchFamily="34" charset="0"/>
              </a:rPr>
              <a:t>potentials</a:t>
            </a:r>
            <a:r>
              <a:rPr lang="en-US" dirty="0">
                <a:latin typeface="Arial Narrow" panose="020B0606020202030204" pitchFamily="34" charset="0"/>
              </a:rPr>
              <a:t/>
            </a:r>
            <a:br>
              <a:rPr lang="en-US" dirty="0">
                <a:latin typeface="Arial Narrow" panose="020B0606020202030204" pitchFamily="34" charset="0"/>
              </a:rPr>
            </a:br>
            <a:r>
              <a:rPr lang="en-US" dirty="0">
                <a:latin typeface="Arial Narrow" panose="020B0606020202030204" pitchFamily="34" charset="0"/>
              </a:rPr>
              <a:t>Manuals are universal to the company. For example, when a business outsource certain functions, a Manual provides consistency and quality assurance. Referring to a Manual increases the productivity and profitability of the company</a:t>
            </a:r>
          </a:p>
        </p:txBody>
      </p:sp>
    </p:spTree>
    <p:extLst>
      <p:ext uri="{BB962C8B-B14F-4D97-AF65-F5344CB8AC3E}">
        <p14:creationId xmlns:p14="http://schemas.microsoft.com/office/powerpoint/2010/main" val="28454760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u="sng" dirty="0" smtClean="0"/>
              <a:t>Advantages: </a:t>
            </a:r>
            <a:endParaRPr lang="en-US" u="sng" dirty="0"/>
          </a:p>
        </p:txBody>
      </p:sp>
      <p:sp>
        <p:nvSpPr>
          <p:cNvPr id="3" name="Content Placeholder 2"/>
          <p:cNvSpPr>
            <a:spLocks noGrp="1"/>
          </p:cNvSpPr>
          <p:nvPr>
            <p:ph idx="1"/>
          </p:nvPr>
        </p:nvSpPr>
        <p:spPr>
          <a:xfrm>
            <a:off x="700089" y="1114425"/>
            <a:ext cx="11329986" cy="5872163"/>
          </a:xfrm>
        </p:spPr>
        <p:txBody>
          <a:bodyPr>
            <a:normAutofit/>
          </a:bodyPr>
          <a:lstStyle/>
          <a:p>
            <a:pPr>
              <a:lnSpc>
                <a:spcPct val="200000"/>
              </a:lnSpc>
            </a:pPr>
            <a:r>
              <a:rPr lang="en-US" b="1" dirty="0" smtClean="0">
                <a:latin typeface="Arial Narrow" panose="020B0606020202030204" pitchFamily="34" charset="0"/>
              </a:rPr>
              <a:t>Demonstration of Roles &amp; Responsibilities</a:t>
            </a:r>
            <a:r>
              <a:rPr lang="en-US" dirty="0">
                <a:latin typeface="Arial Narrow" panose="020B0606020202030204" pitchFamily="34" charset="0"/>
              </a:rPr>
              <a:t/>
            </a:r>
            <a:br>
              <a:rPr lang="en-US" dirty="0">
                <a:latin typeface="Arial Narrow" panose="020B0606020202030204" pitchFamily="34" charset="0"/>
              </a:rPr>
            </a:br>
            <a:r>
              <a:rPr lang="en-US" dirty="0" smtClean="0">
                <a:latin typeface="Arial Narrow" panose="020B0606020202030204" pitchFamily="34" charset="0"/>
              </a:rPr>
              <a:t>A manual gives the </a:t>
            </a:r>
            <a:r>
              <a:rPr lang="en-US" dirty="0">
                <a:latin typeface="Arial Narrow" panose="020B0606020202030204" pitchFamily="34" charset="0"/>
              </a:rPr>
              <a:t>employees a general overview of how the company operates and their respective roles and responsibilities.</a:t>
            </a:r>
          </a:p>
        </p:txBody>
      </p:sp>
    </p:spTree>
    <p:extLst>
      <p:ext uri="{BB962C8B-B14F-4D97-AF65-F5344CB8AC3E}">
        <p14:creationId xmlns:p14="http://schemas.microsoft.com/office/powerpoint/2010/main" val="28904697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alphaModFix amt="52000"/>
            <a:lum/>
          </a:blip>
          <a:srcRect/>
          <a:stretch>
            <a:fillRect t="-17000" b="-17000"/>
          </a:stretch>
        </a:blipFill>
        <a:effectLst/>
      </p:bgPr>
    </p:bg>
    <p:spTree>
      <p:nvGrpSpPr>
        <p:cNvPr id="1" name=""/>
        <p:cNvGrpSpPr/>
        <p:nvPr/>
      </p:nvGrpSpPr>
      <p:grpSpPr>
        <a:xfrm>
          <a:off x="0" y="0"/>
          <a:ext cx="0" cy="0"/>
          <a:chOff x="0" y="0"/>
          <a:chExt cx="0" cy="0"/>
        </a:xfrm>
      </p:grpSpPr>
      <p:sp>
        <p:nvSpPr>
          <p:cNvPr id="4" name="Rectangle 3"/>
          <p:cNvSpPr/>
          <p:nvPr/>
        </p:nvSpPr>
        <p:spPr>
          <a:xfrm rot="19925297">
            <a:off x="1362651" y="1437552"/>
            <a:ext cx="11888590" cy="2800767"/>
          </a:xfrm>
          <a:prstGeom prst="rect">
            <a:avLst/>
          </a:prstGeom>
          <a:noFill/>
        </p:spPr>
        <p:txBody>
          <a:bodyPr wrap="square" lIns="91440" tIns="45720" rIns="91440" bIns="45720">
            <a:spAutoFit/>
          </a:bodyPr>
          <a:lstStyle/>
          <a:p>
            <a:pPr algn="ctr"/>
            <a:r>
              <a:rPr lang="en-US" sz="8800" b="1" cap="none" spc="0" dirty="0" smtClean="0">
                <a:ln w="12700" cmpd="sng">
                  <a:solidFill>
                    <a:schemeClr val="accent4"/>
                  </a:solidFill>
                  <a:prstDash val="solid"/>
                </a:ln>
                <a:solidFill>
                  <a:schemeClr val="accent2">
                    <a:lumMod val="75000"/>
                  </a:schemeClr>
                </a:solidFill>
                <a:effectLst/>
              </a:rPr>
              <a:t>ART OF MANUAL WRITING</a:t>
            </a:r>
            <a:endParaRPr lang="en-US" sz="8800" b="1" cap="none" spc="0" dirty="0">
              <a:ln w="12700" cmpd="sng">
                <a:solidFill>
                  <a:schemeClr val="accent4"/>
                </a:solidFill>
                <a:prstDash val="solid"/>
              </a:ln>
              <a:solidFill>
                <a:schemeClr val="accent2">
                  <a:lumMod val="75000"/>
                </a:schemeClr>
              </a:solidFill>
              <a:effectLst/>
            </a:endParaRPr>
          </a:p>
        </p:txBody>
      </p:sp>
    </p:spTree>
    <p:extLst>
      <p:ext uri="{BB962C8B-B14F-4D97-AF65-F5344CB8AC3E}">
        <p14:creationId xmlns:p14="http://schemas.microsoft.com/office/powerpoint/2010/main" val="20289448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stretch>
            <a:fillRect t="-13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70531" y="504825"/>
            <a:ext cx="8596668" cy="1320800"/>
          </a:xfrm>
        </p:spPr>
        <p:txBody>
          <a:bodyPr>
            <a:normAutofit/>
          </a:bodyPr>
          <a:lstStyle/>
          <a:p>
            <a:r>
              <a:rPr lang="en-US" sz="4800" b="1" dirty="0" smtClean="0">
                <a:latin typeface="Arial" panose="020B0604020202020204" pitchFamily="34" charset="0"/>
                <a:cs typeface="Arial" panose="020B0604020202020204" pitchFamily="34" charset="0"/>
              </a:rPr>
              <a:t>The</a:t>
            </a:r>
            <a:r>
              <a:rPr lang="en-US" sz="4800" b="1" dirty="0">
                <a:latin typeface="Arial" panose="020B0604020202020204" pitchFamily="34" charset="0"/>
                <a:cs typeface="Arial" panose="020B0604020202020204" pitchFamily="34" charset="0"/>
              </a:rPr>
              <a:t> </a:t>
            </a:r>
            <a:r>
              <a:rPr lang="en-US" sz="4800" b="1" dirty="0" smtClean="0">
                <a:latin typeface="Arial" panose="020B0604020202020204" pitchFamily="34" charset="0"/>
                <a:cs typeface="Arial" panose="020B0604020202020204" pitchFamily="34" charset="0"/>
              </a:rPr>
              <a:t>Art</a:t>
            </a:r>
            <a:r>
              <a:rPr lang="en-US" sz="4800" b="1" dirty="0">
                <a:latin typeface="Arial" panose="020B0604020202020204" pitchFamily="34" charset="0"/>
                <a:cs typeface="Arial" panose="020B0604020202020204" pitchFamily="34" charset="0"/>
              </a:rPr>
              <a:t> </a:t>
            </a:r>
            <a:r>
              <a:rPr lang="en-US" sz="4800" b="1" dirty="0" smtClean="0">
                <a:latin typeface="Arial" panose="020B0604020202020204" pitchFamily="34" charset="0"/>
                <a:cs typeface="Arial" panose="020B0604020202020204" pitchFamily="34" charset="0"/>
              </a:rPr>
              <a:t>of Manual</a:t>
            </a:r>
            <a:r>
              <a:rPr lang="en-US" sz="4800" b="1" dirty="0">
                <a:latin typeface="Arial" panose="020B0604020202020204" pitchFamily="34" charset="0"/>
                <a:cs typeface="Arial" panose="020B0604020202020204" pitchFamily="34" charset="0"/>
              </a:rPr>
              <a:t> </a:t>
            </a:r>
            <a:r>
              <a:rPr lang="en-US" sz="4800" b="1" dirty="0" smtClean="0">
                <a:latin typeface="Arial" panose="020B0604020202020204" pitchFamily="34" charset="0"/>
                <a:cs typeface="Arial" panose="020B0604020202020204" pitchFamily="34" charset="0"/>
              </a:rPr>
              <a:t>Writing </a:t>
            </a:r>
            <a:endParaRPr lang="en-US" sz="4800"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fontScale="85000" lnSpcReduction="20000"/>
          </a:bodyPr>
          <a:lstStyle/>
          <a:p>
            <a:pPr>
              <a:lnSpc>
                <a:spcPct val="150000"/>
              </a:lnSpc>
            </a:pPr>
            <a:r>
              <a:rPr lang="en-US" sz="3200" b="1" dirty="0" smtClean="0"/>
              <a:t>Audience</a:t>
            </a:r>
          </a:p>
          <a:p>
            <a:pPr marL="0" indent="0">
              <a:lnSpc>
                <a:spcPct val="150000"/>
              </a:lnSpc>
              <a:buNone/>
            </a:pPr>
            <a:r>
              <a:rPr lang="en-US" sz="2600" dirty="0" smtClean="0"/>
              <a:t>Which audience you are writing for?</a:t>
            </a:r>
            <a:endParaRPr lang="en-US" sz="3200" b="1" dirty="0"/>
          </a:p>
          <a:p>
            <a:pPr>
              <a:lnSpc>
                <a:spcPct val="150000"/>
              </a:lnSpc>
            </a:pPr>
            <a:r>
              <a:rPr lang="en-US" sz="3200" b="1" dirty="0" smtClean="0"/>
              <a:t>Purpose</a:t>
            </a:r>
          </a:p>
          <a:p>
            <a:pPr marL="0" indent="0">
              <a:lnSpc>
                <a:spcPct val="150000"/>
              </a:lnSpc>
              <a:buNone/>
            </a:pPr>
            <a:r>
              <a:rPr lang="en-US" sz="2600" dirty="0" smtClean="0"/>
              <a:t>Why are you creating the manual?</a:t>
            </a:r>
          </a:p>
          <a:p>
            <a:pPr marL="0" indent="0">
              <a:lnSpc>
                <a:spcPct val="150000"/>
              </a:lnSpc>
              <a:buNone/>
            </a:pPr>
            <a:r>
              <a:rPr lang="en-US" sz="2600" dirty="0" smtClean="0"/>
              <a:t>What are you going to talk about in it?</a:t>
            </a:r>
            <a:endParaRPr lang="en-US" sz="3200" b="1" dirty="0"/>
          </a:p>
          <a:p>
            <a:pPr>
              <a:lnSpc>
                <a:spcPct val="150000"/>
              </a:lnSpc>
            </a:pPr>
            <a:r>
              <a:rPr lang="en-US" sz="3200" b="1" dirty="0" smtClean="0"/>
              <a:t>Scope</a:t>
            </a:r>
          </a:p>
          <a:p>
            <a:pPr marL="0" indent="0">
              <a:lnSpc>
                <a:spcPct val="150000"/>
              </a:lnSpc>
              <a:buNone/>
            </a:pPr>
            <a:r>
              <a:rPr lang="en-US" sz="2600" dirty="0" smtClean="0"/>
              <a:t>Where will be the manual used?</a:t>
            </a:r>
          </a:p>
          <a:p>
            <a:pPr>
              <a:lnSpc>
                <a:spcPct val="150000"/>
              </a:lnSpc>
            </a:pPr>
            <a:endParaRPr lang="en-US" sz="3200" b="1" dirty="0"/>
          </a:p>
          <a:p>
            <a:pPr>
              <a:lnSpc>
                <a:spcPct val="150000"/>
              </a:lnSpc>
            </a:pPr>
            <a:endParaRPr lang="en-US" sz="3200" b="1" dirty="0"/>
          </a:p>
        </p:txBody>
      </p:sp>
    </p:spTree>
    <p:extLst>
      <p:ext uri="{BB962C8B-B14F-4D97-AF65-F5344CB8AC3E}">
        <p14:creationId xmlns:p14="http://schemas.microsoft.com/office/powerpoint/2010/main" val="34792208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stretch>
            <a:fillRect t="-17000" b="-17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12" y="0"/>
            <a:ext cx="3106381" cy="1690666"/>
          </a:xfrm>
          <a:prstGeom prst="rect">
            <a:avLst/>
          </a:prstGeom>
        </p:spPr>
      </p:pic>
      <p:sp>
        <p:nvSpPr>
          <p:cNvPr id="2" name="Title 1"/>
          <p:cNvSpPr>
            <a:spLocks noGrp="1"/>
          </p:cNvSpPr>
          <p:nvPr>
            <p:ph type="title"/>
          </p:nvPr>
        </p:nvSpPr>
        <p:spPr>
          <a:xfrm>
            <a:off x="2485585" y="103971"/>
            <a:ext cx="8596668" cy="1320800"/>
          </a:xfrm>
        </p:spPr>
        <p:txBody>
          <a:bodyPr>
            <a:normAutofit/>
          </a:bodyPr>
          <a:lstStyle/>
          <a:p>
            <a:pPr algn="ctr"/>
            <a:r>
              <a:rPr lang="en-US" sz="5400" b="1" dirty="0" smtClean="0"/>
              <a:t>How to write a manual?</a:t>
            </a:r>
            <a:endParaRPr lang="en-US" sz="5400" b="1" dirty="0"/>
          </a:p>
        </p:txBody>
      </p:sp>
      <p:sp>
        <p:nvSpPr>
          <p:cNvPr id="3" name="Content Placeholder 2"/>
          <p:cNvSpPr>
            <a:spLocks noGrp="1"/>
          </p:cNvSpPr>
          <p:nvPr>
            <p:ph idx="1"/>
          </p:nvPr>
        </p:nvSpPr>
        <p:spPr>
          <a:xfrm>
            <a:off x="520438" y="1794637"/>
            <a:ext cx="6294700" cy="4976029"/>
          </a:xfrm>
        </p:spPr>
        <p:txBody>
          <a:bodyPr>
            <a:normAutofit/>
          </a:bodyPr>
          <a:lstStyle/>
          <a:p>
            <a:pPr>
              <a:lnSpc>
                <a:spcPct val="150000"/>
              </a:lnSpc>
              <a:buFont typeface="Wingdings" panose="05000000000000000000" pitchFamily="2" charset="2"/>
              <a:buChar char="Ø"/>
            </a:pPr>
            <a:r>
              <a:rPr lang="en-US" sz="3200" b="1" dirty="0"/>
              <a:t>Know the </a:t>
            </a:r>
            <a:r>
              <a:rPr lang="en-US" sz="3200" b="1" dirty="0" smtClean="0"/>
              <a:t>objective</a:t>
            </a:r>
          </a:p>
          <a:p>
            <a:pPr>
              <a:lnSpc>
                <a:spcPct val="150000"/>
              </a:lnSpc>
            </a:pPr>
            <a:r>
              <a:rPr lang="en-US" dirty="0" smtClean="0"/>
              <a:t>What your manuals need to cover?</a:t>
            </a:r>
          </a:p>
          <a:p>
            <a:pPr>
              <a:lnSpc>
                <a:spcPct val="150000"/>
              </a:lnSpc>
            </a:pPr>
            <a:r>
              <a:rPr lang="en-US" dirty="0" smtClean="0"/>
              <a:t>Subject of manual</a:t>
            </a:r>
          </a:p>
          <a:p>
            <a:pPr>
              <a:lnSpc>
                <a:spcPct val="150000"/>
              </a:lnSpc>
            </a:pPr>
            <a:r>
              <a:rPr lang="en-US" dirty="0" smtClean="0"/>
              <a:t>Avoid wordy Information and details</a:t>
            </a:r>
          </a:p>
          <a:p>
            <a:pPr marL="0" indent="0">
              <a:lnSpc>
                <a:spcPct val="150000"/>
              </a:lnSpc>
              <a:buNone/>
            </a:pPr>
            <a:endParaRPr lang="en-US" dirty="0" smtClean="0"/>
          </a:p>
          <a:p>
            <a:pPr marL="0" indent="0">
              <a:lnSpc>
                <a:spcPct val="150000"/>
              </a:lnSpc>
              <a:buNone/>
            </a:pP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19667" y="2382246"/>
            <a:ext cx="5291344" cy="3526185"/>
          </a:xfrm>
          <a:prstGeom prst="rect">
            <a:avLst/>
          </a:prstGeom>
        </p:spPr>
      </p:pic>
    </p:spTree>
    <p:extLst>
      <p:ext uri="{BB962C8B-B14F-4D97-AF65-F5344CB8AC3E}">
        <p14:creationId xmlns:p14="http://schemas.microsoft.com/office/powerpoint/2010/main" val="39031007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stretch>
            <a:fillRect t="-17000" b="-17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12" y="0"/>
            <a:ext cx="3106381" cy="1690666"/>
          </a:xfrm>
          <a:prstGeom prst="rect">
            <a:avLst/>
          </a:prstGeom>
        </p:spPr>
      </p:pic>
      <p:sp>
        <p:nvSpPr>
          <p:cNvPr id="2" name="Title 1"/>
          <p:cNvSpPr>
            <a:spLocks noGrp="1"/>
          </p:cNvSpPr>
          <p:nvPr>
            <p:ph type="title"/>
          </p:nvPr>
        </p:nvSpPr>
        <p:spPr>
          <a:xfrm>
            <a:off x="2485585" y="103971"/>
            <a:ext cx="8596668" cy="1320800"/>
          </a:xfrm>
        </p:spPr>
        <p:txBody>
          <a:bodyPr>
            <a:normAutofit/>
          </a:bodyPr>
          <a:lstStyle/>
          <a:p>
            <a:pPr algn="ctr"/>
            <a:r>
              <a:rPr lang="en-US" sz="5400" b="1" dirty="0" smtClean="0"/>
              <a:t>How to write a manual?</a:t>
            </a:r>
            <a:endParaRPr lang="en-US" sz="5400" b="1" dirty="0"/>
          </a:p>
        </p:txBody>
      </p:sp>
      <p:sp>
        <p:nvSpPr>
          <p:cNvPr id="3" name="Content Placeholder 2"/>
          <p:cNvSpPr>
            <a:spLocks noGrp="1"/>
          </p:cNvSpPr>
          <p:nvPr>
            <p:ph idx="1"/>
          </p:nvPr>
        </p:nvSpPr>
        <p:spPr>
          <a:xfrm>
            <a:off x="520438" y="1794637"/>
            <a:ext cx="4290101" cy="4976029"/>
          </a:xfrm>
        </p:spPr>
        <p:txBody>
          <a:bodyPr>
            <a:normAutofit/>
          </a:bodyPr>
          <a:lstStyle/>
          <a:p>
            <a:pPr>
              <a:lnSpc>
                <a:spcPct val="150000"/>
              </a:lnSpc>
              <a:buFont typeface="Wingdings" panose="05000000000000000000" pitchFamily="2" charset="2"/>
              <a:buChar char="Ø"/>
            </a:pPr>
            <a:r>
              <a:rPr lang="en-US" sz="3200" b="1" dirty="0" smtClean="0"/>
              <a:t>Outline it</a:t>
            </a:r>
          </a:p>
          <a:p>
            <a:pPr>
              <a:lnSpc>
                <a:spcPct val="150000"/>
              </a:lnSpc>
            </a:pPr>
            <a:r>
              <a:rPr lang="en-US" dirty="0" smtClean="0"/>
              <a:t>Main sections and subsections of manuals</a:t>
            </a:r>
          </a:p>
          <a:p>
            <a:pPr>
              <a:lnSpc>
                <a:spcPct val="150000"/>
              </a:lnSpc>
            </a:pPr>
            <a:r>
              <a:rPr lang="en-US" dirty="0" smtClean="0"/>
              <a:t>Consistently structured</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1213" y="1782661"/>
            <a:ext cx="6856521" cy="3856793"/>
          </a:xfrm>
          <a:prstGeom prst="rect">
            <a:avLst/>
          </a:prstGeom>
        </p:spPr>
      </p:pic>
    </p:spTree>
    <p:extLst>
      <p:ext uri="{BB962C8B-B14F-4D97-AF65-F5344CB8AC3E}">
        <p14:creationId xmlns:p14="http://schemas.microsoft.com/office/powerpoint/2010/main" val="10728167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stretch>
            <a:fillRect t="-17000" b="-17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12" y="0"/>
            <a:ext cx="3106381" cy="1690666"/>
          </a:xfrm>
          <a:prstGeom prst="rect">
            <a:avLst/>
          </a:prstGeom>
        </p:spPr>
      </p:pic>
      <p:sp>
        <p:nvSpPr>
          <p:cNvPr id="2" name="Title 1"/>
          <p:cNvSpPr>
            <a:spLocks noGrp="1"/>
          </p:cNvSpPr>
          <p:nvPr>
            <p:ph type="title"/>
          </p:nvPr>
        </p:nvSpPr>
        <p:spPr>
          <a:xfrm>
            <a:off x="2485585" y="103971"/>
            <a:ext cx="8596668" cy="1320800"/>
          </a:xfrm>
        </p:spPr>
        <p:txBody>
          <a:bodyPr>
            <a:normAutofit/>
          </a:bodyPr>
          <a:lstStyle/>
          <a:p>
            <a:pPr algn="ctr"/>
            <a:r>
              <a:rPr lang="en-US" sz="5400" b="1" dirty="0" smtClean="0"/>
              <a:t>How to write a manual?</a:t>
            </a:r>
            <a:endParaRPr lang="en-US" sz="5400" b="1" dirty="0"/>
          </a:p>
        </p:txBody>
      </p:sp>
      <p:sp>
        <p:nvSpPr>
          <p:cNvPr id="3" name="Content Placeholder 2"/>
          <p:cNvSpPr>
            <a:spLocks noGrp="1"/>
          </p:cNvSpPr>
          <p:nvPr>
            <p:ph idx="1"/>
          </p:nvPr>
        </p:nvSpPr>
        <p:spPr>
          <a:xfrm>
            <a:off x="520437" y="1794637"/>
            <a:ext cx="6489963" cy="4976029"/>
          </a:xfrm>
        </p:spPr>
        <p:txBody>
          <a:bodyPr>
            <a:normAutofit/>
          </a:bodyPr>
          <a:lstStyle/>
          <a:p>
            <a:pPr>
              <a:lnSpc>
                <a:spcPct val="150000"/>
              </a:lnSpc>
              <a:buFont typeface="Wingdings" panose="05000000000000000000" pitchFamily="2" charset="2"/>
              <a:buChar char="Ø"/>
            </a:pPr>
            <a:r>
              <a:rPr lang="en-US" sz="3200" b="1" dirty="0"/>
              <a:t>Make </a:t>
            </a:r>
            <a:r>
              <a:rPr lang="en-US" sz="3200" b="1" dirty="0" smtClean="0"/>
              <a:t>it </a:t>
            </a:r>
            <a:r>
              <a:rPr lang="en-US" sz="3200" b="1" dirty="0"/>
              <a:t>easy to </a:t>
            </a:r>
            <a:r>
              <a:rPr lang="en-US" sz="3200" b="1" dirty="0" smtClean="0"/>
              <a:t>understand</a:t>
            </a:r>
          </a:p>
          <a:p>
            <a:pPr>
              <a:lnSpc>
                <a:spcPct val="150000"/>
              </a:lnSpc>
            </a:pPr>
            <a:endParaRPr lang="en-US" sz="3200" b="1" dirty="0"/>
          </a:p>
          <a:p>
            <a:pPr>
              <a:lnSpc>
                <a:spcPct val="150000"/>
              </a:lnSpc>
            </a:pPr>
            <a:r>
              <a:rPr lang="en-US" dirty="0" smtClean="0"/>
              <a:t>Lists and columns to outline steps</a:t>
            </a:r>
          </a:p>
          <a:p>
            <a:pPr>
              <a:lnSpc>
                <a:spcPct val="150000"/>
              </a:lnSpc>
            </a:pPr>
            <a:r>
              <a:rPr lang="en-US" dirty="0" smtClean="0"/>
              <a:t>Table of contents</a:t>
            </a:r>
          </a:p>
          <a:p>
            <a:pPr>
              <a:lnSpc>
                <a:spcPct val="150000"/>
              </a:lnSpc>
            </a:pPr>
            <a:r>
              <a:rPr lang="en-US" dirty="0" smtClean="0"/>
              <a:t>Using different features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6174" y="2345635"/>
            <a:ext cx="4770784" cy="3578088"/>
          </a:xfrm>
          <a:prstGeom prst="rect">
            <a:avLst/>
          </a:prstGeom>
        </p:spPr>
      </p:pic>
    </p:spTree>
    <p:extLst>
      <p:ext uri="{BB962C8B-B14F-4D97-AF65-F5344CB8AC3E}">
        <p14:creationId xmlns:p14="http://schemas.microsoft.com/office/powerpoint/2010/main" val="12273450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7000"/>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91595" y="1773237"/>
            <a:ext cx="11700405" cy="3880773"/>
          </a:xfrm>
        </p:spPr>
        <p:txBody>
          <a:bodyPr>
            <a:noAutofit/>
          </a:bodyPr>
          <a:lstStyle/>
          <a:p>
            <a:pPr>
              <a:buFont typeface="Wingdings" panose="05000000000000000000" pitchFamily="2" charset="2"/>
              <a:buChar char="v"/>
            </a:pPr>
            <a:r>
              <a:rPr lang="en-US" sz="3200" dirty="0" smtClean="0">
                <a:latin typeface="Arial" panose="020B0604020202020204" pitchFamily="34" charset="0"/>
                <a:cs typeface="Arial" panose="020B0604020202020204" pitchFamily="34" charset="0"/>
              </a:rPr>
              <a:t>User</a:t>
            </a:r>
            <a:r>
              <a:rPr lang="en-US" sz="3200" dirty="0">
                <a:latin typeface="Arial" panose="020B0604020202020204" pitchFamily="34" charset="0"/>
                <a:cs typeface="Arial" panose="020B0604020202020204" pitchFamily="34" charset="0"/>
              </a:rPr>
              <a:t> guides are most commonly associated with electronic </a:t>
            </a:r>
            <a:r>
              <a:rPr lang="en-US" sz="3200" dirty="0" smtClean="0">
                <a:latin typeface="Arial" panose="020B0604020202020204" pitchFamily="34" charset="0"/>
                <a:cs typeface="Arial" panose="020B0604020202020204" pitchFamily="34" charset="0"/>
              </a:rPr>
              <a:t>   goods; computer</a:t>
            </a:r>
            <a:r>
              <a:rPr lang="en-US" sz="3200" dirty="0">
                <a:latin typeface="Arial" panose="020B0604020202020204" pitchFamily="34" charset="0"/>
                <a:cs typeface="Arial" panose="020B0604020202020204" pitchFamily="34" charset="0"/>
              </a:rPr>
              <a:t> hardware and software. </a:t>
            </a:r>
          </a:p>
          <a:p>
            <a:pPr algn="just">
              <a:buFont typeface="Wingdings" panose="05000000000000000000" pitchFamily="2" charset="2"/>
              <a:buChar char="v"/>
            </a:pPr>
            <a:endParaRPr lang="en-US" sz="3200" dirty="0" smtClean="0"/>
          </a:p>
          <a:p>
            <a:pPr algn="just">
              <a:buFont typeface="Wingdings" panose="05000000000000000000" pitchFamily="2" charset="2"/>
              <a:buChar char="v"/>
            </a:pPr>
            <a:r>
              <a:rPr lang="en-US" sz="3200" dirty="0" smtClean="0"/>
              <a:t>Manuals </a:t>
            </a:r>
            <a:r>
              <a:rPr lang="en-US" sz="3200" dirty="0"/>
              <a:t>are universal documents that can be understood by ordinary people. It explains certain operations and processes of different departments. With a Manual, company can have a standard for its operations.</a:t>
            </a:r>
            <a:endParaRPr lang="en-US" sz="3000" dirty="0">
              <a:latin typeface="Arial" panose="020B0604020202020204" pitchFamily="34" charset="0"/>
              <a:cs typeface="Arial" panose="020B0604020202020204" pitchFamily="34" charset="0"/>
            </a:endParaRPr>
          </a:p>
        </p:txBody>
      </p:sp>
      <p:sp>
        <p:nvSpPr>
          <p:cNvPr id="5" name="Title 1"/>
          <p:cNvSpPr>
            <a:spLocks noGrp="1"/>
          </p:cNvSpPr>
          <p:nvPr>
            <p:ph type="title"/>
          </p:nvPr>
        </p:nvSpPr>
        <p:spPr>
          <a:xfrm>
            <a:off x="334432" y="152400"/>
            <a:ext cx="8596668" cy="1320800"/>
          </a:xfrm>
        </p:spPr>
        <p:txBody>
          <a:bodyPr>
            <a:normAutofit/>
          </a:bodyPr>
          <a:lstStyle/>
          <a:p>
            <a:r>
              <a:rPr lang="en-US" sz="6000" dirty="0" smtClean="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Definition of Manual</a:t>
            </a:r>
            <a:endParaRPr lang="en-US" sz="60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3849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stretch>
            <a:fillRect t="-17000" b="-17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12" y="0"/>
            <a:ext cx="3106381" cy="1690666"/>
          </a:xfrm>
          <a:prstGeom prst="rect">
            <a:avLst/>
          </a:prstGeom>
        </p:spPr>
      </p:pic>
      <p:sp>
        <p:nvSpPr>
          <p:cNvPr id="2" name="Title 1"/>
          <p:cNvSpPr>
            <a:spLocks noGrp="1"/>
          </p:cNvSpPr>
          <p:nvPr>
            <p:ph type="title"/>
          </p:nvPr>
        </p:nvSpPr>
        <p:spPr>
          <a:xfrm>
            <a:off x="2485585" y="103971"/>
            <a:ext cx="8596668" cy="1320800"/>
          </a:xfrm>
        </p:spPr>
        <p:txBody>
          <a:bodyPr>
            <a:normAutofit/>
          </a:bodyPr>
          <a:lstStyle/>
          <a:p>
            <a:pPr algn="ctr"/>
            <a:r>
              <a:rPr lang="en-US" sz="5400" b="1" dirty="0" smtClean="0"/>
              <a:t>Writing a manual</a:t>
            </a:r>
            <a:endParaRPr lang="en-US" sz="5400" b="1" dirty="0"/>
          </a:p>
        </p:txBody>
      </p:sp>
      <p:sp>
        <p:nvSpPr>
          <p:cNvPr id="3" name="Content Placeholder 2"/>
          <p:cNvSpPr>
            <a:spLocks noGrp="1"/>
          </p:cNvSpPr>
          <p:nvPr>
            <p:ph idx="1"/>
          </p:nvPr>
        </p:nvSpPr>
        <p:spPr>
          <a:xfrm>
            <a:off x="520437" y="1794637"/>
            <a:ext cx="6066101" cy="4976029"/>
          </a:xfrm>
        </p:spPr>
        <p:txBody>
          <a:bodyPr>
            <a:normAutofit/>
          </a:bodyPr>
          <a:lstStyle/>
          <a:p>
            <a:pPr>
              <a:lnSpc>
                <a:spcPct val="150000"/>
              </a:lnSpc>
              <a:buFont typeface="Wingdings" panose="05000000000000000000" pitchFamily="2" charset="2"/>
              <a:buChar char="Ø"/>
            </a:pPr>
            <a:r>
              <a:rPr lang="en-US" sz="3200" b="1" dirty="0"/>
              <a:t>Be </a:t>
            </a:r>
            <a:r>
              <a:rPr lang="en-US" sz="3200" b="1" dirty="0" smtClean="0"/>
              <a:t>brief</a:t>
            </a:r>
          </a:p>
          <a:p>
            <a:pPr>
              <a:lnSpc>
                <a:spcPct val="150000"/>
              </a:lnSpc>
            </a:pPr>
            <a:r>
              <a:rPr lang="en-US" dirty="0" smtClean="0"/>
              <a:t>Focus on interest of audience’s</a:t>
            </a:r>
          </a:p>
          <a:p>
            <a:pPr>
              <a:lnSpc>
                <a:spcPct val="150000"/>
              </a:lnSpc>
            </a:pPr>
            <a:r>
              <a:rPr lang="en-US" dirty="0" smtClean="0"/>
              <a:t>Be to the point</a:t>
            </a:r>
          </a:p>
          <a:p>
            <a:pPr>
              <a:lnSpc>
                <a:spcPct val="150000"/>
              </a:lnSpc>
            </a:pPr>
            <a:r>
              <a:rPr lang="en-US" dirty="0" smtClean="0"/>
              <a:t>Avoid jargon</a:t>
            </a:r>
          </a:p>
          <a:p>
            <a:pPr marL="0" indent="0">
              <a:lnSpc>
                <a:spcPct val="150000"/>
              </a:lnSpc>
              <a:buNone/>
            </a:pPr>
            <a:endParaRPr lang="en-US"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4291" y="1528742"/>
            <a:ext cx="2210902" cy="124363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1408" y="3027524"/>
            <a:ext cx="5160135" cy="3551893"/>
          </a:xfrm>
          <a:prstGeom prst="rect">
            <a:avLst/>
          </a:prstGeom>
        </p:spPr>
      </p:pic>
    </p:spTree>
    <p:extLst>
      <p:ext uri="{BB962C8B-B14F-4D97-AF65-F5344CB8AC3E}">
        <p14:creationId xmlns:p14="http://schemas.microsoft.com/office/powerpoint/2010/main" val="21048184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stretch>
            <a:fillRect t="-17000" b="-17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12" y="0"/>
            <a:ext cx="3106381" cy="1690666"/>
          </a:xfrm>
          <a:prstGeom prst="rect">
            <a:avLst/>
          </a:prstGeom>
        </p:spPr>
      </p:pic>
      <p:sp>
        <p:nvSpPr>
          <p:cNvPr id="2" name="Title 1"/>
          <p:cNvSpPr>
            <a:spLocks noGrp="1"/>
          </p:cNvSpPr>
          <p:nvPr>
            <p:ph type="title"/>
          </p:nvPr>
        </p:nvSpPr>
        <p:spPr>
          <a:xfrm>
            <a:off x="2485585" y="103971"/>
            <a:ext cx="8596668" cy="1320800"/>
          </a:xfrm>
        </p:spPr>
        <p:txBody>
          <a:bodyPr>
            <a:normAutofit/>
          </a:bodyPr>
          <a:lstStyle/>
          <a:p>
            <a:pPr algn="ctr"/>
            <a:r>
              <a:rPr lang="en-US" sz="5400" b="1" dirty="0" smtClean="0"/>
              <a:t>Writing a manual</a:t>
            </a:r>
            <a:endParaRPr lang="en-US" sz="5400" b="1" dirty="0"/>
          </a:p>
        </p:txBody>
      </p:sp>
      <p:sp>
        <p:nvSpPr>
          <p:cNvPr id="3" name="Content Placeholder 2"/>
          <p:cNvSpPr>
            <a:spLocks noGrp="1"/>
          </p:cNvSpPr>
          <p:nvPr>
            <p:ph idx="1"/>
          </p:nvPr>
        </p:nvSpPr>
        <p:spPr>
          <a:xfrm>
            <a:off x="520437" y="1794637"/>
            <a:ext cx="6123251" cy="4976029"/>
          </a:xfrm>
        </p:spPr>
        <p:txBody>
          <a:bodyPr>
            <a:normAutofit/>
          </a:bodyPr>
          <a:lstStyle/>
          <a:p>
            <a:pPr>
              <a:lnSpc>
                <a:spcPct val="150000"/>
              </a:lnSpc>
              <a:buFont typeface="Wingdings" panose="05000000000000000000" pitchFamily="2" charset="2"/>
              <a:buChar char="Ø"/>
            </a:pPr>
            <a:r>
              <a:rPr lang="en-US" sz="3200" b="1" dirty="0"/>
              <a:t>Use visual </a:t>
            </a:r>
            <a:r>
              <a:rPr lang="en-US" sz="3200" b="1" dirty="0" smtClean="0"/>
              <a:t>aids</a:t>
            </a:r>
          </a:p>
          <a:p>
            <a:pPr marL="0" indent="0">
              <a:lnSpc>
                <a:spcPct val="150000"/>
              </a:lnSpc>
              <a:buNone/>
            </a:pPr>
            <a:r>
              <a:rPr lang="en-US" dirty="0" smtClean="0"/>
              <a:t>To make your manual </a:t>
            </a:r>
            <a:r>
              <a:rPr lang="en-US" dirty="0"/>
              <a:t>easier to </a:t>
            </a:r>
            <a:r>
              <a:rPr lang="en-US" dirty="0" smtClean="0"/>
              <a:t>understand, make use of;</a:t>
            </a:r>
          </a:p>
          <a:p>
            <a:pPr>
              <a:lnSpc>
                <a:spcPct val="150000"/>
              </a:lnSpc>
            </a:pPr>
            <a:r>
              <a:rPr lang="en-US" dirty="0" smtClean="0"/>
              <a:t>Charts</a:t>
            </a:r>
          </a:p>
          <a:p>
            <a:pPr>
              <a:lnSpc>
                <a:spcPct val="150000"/>
              </a:lnSpc>
            </a:pPr>
            <a:r>
              <a:rPr lang="en-US" dirty="0" smtClean="0"/>
              <a:t>Graphs</a:t>
            </a:r>
          </a:p>
          <a:p>
            <a:pPr>
              <a:lnSpc>
                <a:spcPct val="150000"/>
              </a:lnSpc>
            </a:pPr>
            <a:r>
              <a:rPr lang="en-US" dirty="0" smtClean="0"/>
              <a:t>Tables</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3679" y="2286129"/>
            <a:ext cx="5436851" cy="3622302"/>
          </a:xfrm>
          <a:prstGeom prst="rect">
            <a:avLst/>
          </a:prstGeom>
        </p:spPr>
      </p:pic>
    </p:spTree>
    <p:extLst>
      <p:ext uri="{BB962C8B-B14F-4D97-AF65-F5344CB8AC3E}">
        <p14:creationId xmlns:p14="http://schemas.microsoft.com/office/powerpoint/2010/main" val="18730349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3000"/>
            <a:lum/>
          </a:blip>
          <a:srcRect/>
          <a:stretch>
            <a:fillRect t="-17000" b="-17000"/>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112" y="0"/>
            <a:ext cx="3106381" cy="1690666"/>
          </a:xfrm>
          <a:prstGeom prst="rect">
            <a:avLst/>
          </a:prstGeom>
        </p:spPr>
      </p:pic>
      <p:sp>
        <p:nvSpPr>
          <p:cNvPr id="2" name="Title 1"/>
          <p:cNvSpPr>
            <a:spLocks noGrp="1"/>
          </p:cNvSpPr>
          <p:nvPr>
            <p:ph type="title"/>
          </p:nvPr>
        </p:nvSpPr>
        <p:spPr>
          <a:xfrm>
            <a:off x="2485585" y="103971"/>
            <a:ext cx="8596668" cy="1320800"/>
          </a:xfrm>
        </p:spPr>
        <p:txBody>
          <a:bodyPr>
            <a:normAutofit/>
          </a:bodyPr>
          <a:lstStyle/>
          <a:p>
            <a:pPr algn="ctr"/>
            <a:r>
              <a:rPr lang="en-US" sz="5400" b="1" dirty="0" smtClean="0"/>
              <a:t>Writing a manual</a:t>
            </a:r>
            <a:endParaRPr lang="en-US" sz="5400" b="1" dirty="0"/>
          </a:p>
        </p:txBody>
      </p:sp>
      <p:sp>
        <p:nvSpPr>
          <p:cNvPr id="3" name="Content Placeholder 2"/>
          <p:cNvSpPr>
            <a:spLocks noGrp="1"/>
          </p:cNvSpPr>
          <p:nvPr>
            <p:ph idx="1"/>
          </p:nvPr>
        </p:nvSpPr>
        <p:spPr>
          <a:xfrm>
            <a:off x="520437" y="1794637"/>
            <a:ext cx="5480313" cy="4976029"/>
          </a:xfrm>
        </p:spPr>
        <p:txBody>
          <a:bodyPr>
            <a:normAutofit/>
          </a:bodyPr>
          <a:lstStyle/>
          <a:p>
            <a:pPr>
              <a:lnSpc>
                <a:spcPct val="150000"/>
              </a:lnSpc>
            </a:pPr>
            <a:r>
              <a:rPr lang="en-US" sz="3200" b="1" dirty="0"/>
              <a:t>Give it a test </a:t>
            </a:r>
            <a:r>
              <a:rPr lang="en-US" sz="3200" b="1" dirty="0" smtClean="0"/>
              <a:t>drive</a:t>
            </a:r>
            <a:r>
              <a:rPr lang="en-US" sz="3200" dirty="0"/>
              <a:t> </a:t>
            </a:r>
            <a:endParaRPr lang="en-US" sz="3200" dirty="0" smtClean="0"/>
          </a:p>
          <a:p>
            <a:pPr marL="0" indent="0">
              <a:lnSpc>
                <a:spcPct val="150000"/>
              </a:lnSpc>
              <a:buNone/>
            </a:pPr>
            <a:r>
              <a:rPr lang="en-US" dirty="0" smtClean="0"/>
              <a:t>Or </a:t>
            </a:r>
            <a:r>
              <a:rPr lang="en-US" dirty="0"/>
              <a:t>better yet, have someone else who has never seen the material before run through the instructions. Take their feedback and use it to fine tune your manual.</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3154" y="2301475"/>
            <a:ext cx="4755248" cy="2753909"/>
          </a:xfrm>
          <a:prstGeom prst="rect">
            <a:avLst/>
          </a:prstGeom>
        </p:spPr>
      </p:pic>
    </p:spTree>
    <p:extLst>
      <p:ext uri="{BB962C8B-B14F-4D97-AF65-F5344CB8AC3E}">
        <p14:creationId xmlns:p14="http://schemas.microsoft.com/office/powerpoint/2010/main" val="40899544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02101" y="1434904"/>
            <a:ext cx="10515600" cy="4854600"/>
          </a:xfrm>
          <a:noFill/>
        </p:spPr>
        <p:txBody>
          <a:bodyPr/>
          <a:lstStyle/>
          <a:p>
            <a:pPr marL="0" indent="0">
              <a:buNone/>
            </a:pPr>
            <a:endParaRPr lang="en-US" sz="3200" dirty="0" smtClean="0">
              <a:solidFill>
                <a:srgbClr val="00B050"/>
              </a:solidFill>
            </a:endParaRPr>
          </a:p>
          <a:p>
            <a:pPr marL="0" indent="0">
              <a:buNone/>
            </a:pPr>
            <a:endParaRPr lang="en-US" sz="3200" dirty="0" smtClean="0">
              <a:solidFill>
                <a:srgbClr val="00B050"/>
              </a:solidFill>
            </a:endParaRPr>
          </a:p>
          <a:p>
            <a:pPr marL="0" indent="0">
              <a:buNone/>
            </a:pPr>
            <a:endParaRPr lang="en-US" sz="3200" dirty="0">
              <a:solidFill>
                <a:srgbClr val="00B050"/>
              </a:solidFill>
            </a:endParaRPr>
          </a:p>
          <a:p>
            <a:pPr marL="0" indent="0">
              <a:buNone/>
            </a:pPr>
            <a:r>
              <a:rPr lang="en-US" sz="3600" b="1" dirty="0" smtClean="0">
                <a:ln w="0"/>
                <a:solidFill>
                  <a:schemeClr val="accent6">
                    <a:lumMod val="50000"/>
                  </a:schemeClr>
                </a:solidFill>
                <a:effectLst>
                  <a:reflection blurRad="6350" stA="53000" endA="300" endPos="35500" dir="5400000" sy="-90000" algn="bl" rotWithShape="0"/>
                </a:effectLst>
              </a:rPr>
              <a:t>SAMPLE MANUAL</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6574" y="0"/>
            <a:ext cx="7655425" cy="6858000"/>
          </a:xfrm>
          <a:prstGeom prst="rect">
            <a:avLst/>
          </a:prstGeom>
          <a:noFill/>
        </p:spPr>
      </p:pic>
      <p:sp>
        <p:nvSpPr>
          <p:cNvPr id="2" name="Rectangle 1"/>
          <p:cNvSpPr/>
          <p:nvPr/>
        </p:nvSpPr>
        <p:spPr>
          <a:xfrm>
            <a:off x="126609" y="1941343"/>
            <a:ext cx="4091274" cy="923330"/>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smtClean="0">
                <a:ln/>
                <a:solidFill>
                  <a:schemeClr val="accent4">
                    <a:lumMod val="60000"/>
                    <a:lumOff val="40000"/>
                  </a:schemeClr>
                </a:solidFill>
                <a:effectLst/>
                <a:latin typeface="Arial Black" panose="020B0A04020102020204" pitchFamily="34" charset="0"/>
              </a:rPr>
              <a:t>EXAMPLE</a:t>
            </a:r>
            <a:endParaRPr lang="en-US" sz="5400" b="1" cap="none" spc="0" dirty="0">
              <a:ln/>
              <a:solidFill>
                <a:schemeClr val="accent4">
                  <a:lumMod val="60000"/>
                  <a:lumOff val="40000"/>
                </a:schemeClr>
              </a:solidFill>
              <a:effectLst/>
              <a:latin typeface="Arial Black" panose="020B0A04020102020204" pitchFamily="34" charset="0"/>
            </a:endParaRPr>
          </a:p>
        </p:txBody>
      </p:sp>
    </p:spTree>
    <p:extLst>
      <p:ext uri="{BB962C8B-B14F-4D97-AF65-F5344CB8AC3E}">
        <p14:creationId xmlns:p14="http://schemas.microsoft.com/office/powerpoint/2010/main" val="23184588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t="-8000" b="-8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rot="20900736">
            <a:off x="1980248" y="1014412"/>
            <a:ext cx="8543925" cy="2895600"/>
          </a:xfrm>
        </p:spPr>
        <p:txBody>
          <a:bodyPr>
            <a:noAutofit/>
          </a:bodyPr>
          <a:lstStyle/>
          <a:p>
            <a:pPr algn="ctr"/>
            <a:r>
              <a:rPr sz="7200" b="1" dirty="0">
                <a:solidFill>
                  <a:schemeClr val="accent2">
                    <a:lumMod val="75000"/>
                  </a:schemeClr>
                </a:solidFill>
                <a:latin typeface="Arial" panose="020B0604020202020204" pitchFamily="34" charset="0"/>
                <a:cs typeface="Arial" panose="020B0604020202020204" pitchFamily="34" charset="0"/>
              </a:rPr>
              <a:t>TYPES OF </a:t>
            </a:r>
            <a:r>
              <a:rPr sz="7200" b="1" dirty="0" smtClean="0">
                <a:solidFill>
                  <a:schemeClr val="accent2">
                    <a:lumMod val="75000"/>
                  </a:schemeClr>
                </a:solidFill>
                <a:latin typeface="Arial" panose="020B0604020202020204" pitchFamily="34" charset="0"/>
                <a:cs typeface="Arial" panose="020B0604020202020204" pitchFamily="34" charset="0"/>
              </a:rPr>
              <a:t>MANUAL</a:t>
            </a:r>
            <a:endParaRPr lang="en-US" sz="7200" b="1" dirty="0">
              <a:solidFill>
                <a:schemeClr val="accent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96106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t="-8000" b="-8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136" y="1514475"/>
            <a:ext cx="11853864" cy="4800600"/>
          </a:xfrm>
        </p:spPr>
        <p:txBody>
          <a:bodyPr>
            <a:noAutofit/>
          </a:bodyPr>
          <a:lstStyle/>
          <a:p>
            <a:pPr>
              <a:lnSpc>
                <a:spcPct val="150000"/>
              </a:lnSpc>
              <a:buFont typeface="Wingdings" panose="05000000000000000000" pitchFamily="2" charset="2"/>
              <a:buChar char="§"/>
            </a:pPr>
            <a:r>
              <a:rPr lang="en-US" sz="3200" b="1" dirty="0" smtClean="0">
                <a:latin typeface="Arial Narrow" panose="020B0606020202030204" pitchFamily="34" charset="0"/>
                <a:cs typeface="Arial" panose="020B0604020202020204" pitchFamily="34" charset="0"/>
              </a:rPr>
              <a:t>Policy Manuals</a:t>
            </a:r>
          </a:p>
          <a:p>
            <a:pPr marL="0" indent="0">
              <a:lnSpc>
                <a:spcPct val="150000"/>
              </a:lnSpc>
              <a:buNone/>
            </a:pPr>
            <a:r>
              <a:rPr lang="en-US" dirty="0">
                <a:latin typeface="Arial Narrow" panose="020B0606020202030204" pitchFamily="34" charset="0"/>
                <a:cs typeface="Arial" panose="020B0604020202020204" pitchFamily="34" charset="0"/>
              </a:rPr>
              <a:t>D</a:t>
            </a:r>
            <a:r>
              <a:rPr lang="en-US" dirty="0" smtClean="0">
                <a:latin typeface="Arial Narrow" panose="020B0606020202030204" pitchFamily="34" charset="0"/>
                <a:cs typeface="Arial" panose="020B0604020202020204" pitchFamily="34" charset="0"/>
              </a:rPr>
              <a:t>ocument </a:t>
            </a:r>
            <a:r>
              <a:rPr lang="en-US" dirty="0">
                <a:latin typeface="Arial Narrow" panose="020B0606020202030204" pitchFamily="34" charset="0"/>
                <a:cs typeface="Arial" panose="020B0604020202020204" pitchFamily="34" charset="0"/>
              </a:rPr>
              <a:t>the rules governing an organization. It can be set out at the board, organization, departments and other levels</a:t>
            </a:r>
            <a:r>
              <a:rPr lang="en-US" dirty="0" smtClean="0">
                <a:latin typeface="Arial Narrow" panose="020B0606020202030204" pitchFamily="34" charset="0"/>
                <a:cs typeface="Arial" panose="020B0604020202020204" pitchFamily="34" charset="0"/>
              </a:rPr>
              <a:t>.</a:t>
            </a:r>
            <a:endParaRPr lang="en-US" b="1" dirty="0">
              <a:latin typeface="Arial Narrow" panose="020B0606020202030204" pitchFamily="34" charset="0"/>
            </a:endParaRPr>
          </a:p>
          <a:p>
            <a:pPr>
              <a:lnSpc>
                <a:spcPct val="150000"/>
              </a:lnSpc>
              <a:buFont typeface="Wingdings" panose="05000000000000000000" pitchFamily="2" charset="2"/>
              <a:buChar char="§"/>
            </a:pPr>
            <a:r>
              <a:rPr lang="en-US" sz="3200" b="1" dirty="0">
                <a:latin typeface="Arial Narrow" panose="020B0606020202030204" pitchFamily="34" charset="0"/>
                <a:cs typeface="Arial" panose="020B0604020202020204" pitchFamily="34" charset="0"/>
              </a:rPr>
              <a:t>Procedure </a:t>
            </a:r>
            <a:r>
              <a:rPr lang="en-US" sz="3200" b="1" dirty="0" smtClean="0">
                <a:latin typeface="Arial Narrow" panose="020B0606020202030204" pitchFamily="34" charset="0"/>
                <a:cs typeface="Arial" panose="020B0604020202020204" pitchFamily="34" charset="0"/>
              </a:rPr>
              <a:t>Manuals</a:t>
            </a:r>
            <a:r>
              <a:rPr lang="en-US" b="1" dirty="0" smtClean="0">
                <a:latin typeface="Arial Narrow" panose="020B0606020202030204" pitchFamily="34" charset="0"/>
              </a:rPr>
              <a:t> </a:t>
            </a:r>
          </a:p>
          <a:p>
            <a:pPr marL="0" indent="0">
              <a:lnSpc>
                <a:spcPct val="150000"/>
              </a:lnSpc>
              <a:buNone/>
            </a:pPr>
            <a:r>
              <a:rPr lang="en-US" dirty="0">
                <a:latin typeface="Arial Narrow" panose="020B0606020202030204" pitchFamily="34" charset="0"/>
                <a:cs typeface="Arial" panose="020B0604020202020204" pitchFamily="34" charset="0"/>
              </a:rPr>
              <a:t>D</a:t>
            </a:r>
            <a:r>
              <a:rPr lang="en-US" dirty="0" smtClean="0">
                <a:latin typeface="Arial Narrow" panose="020B0606020202030204" pitchFamily="34" charset="0"/>
                <a:cs typeface="Arial" panose="020B0604020202020204" pitchFamily="34" charset="0"/>
              </a:rPr>
              <a:t>ocument </a:t>
            </a:r>
            <a:r>
              <a:rPr lang="en-US" dirty="0">
                <a:latin typeface="Arial Narrow" panose="020B0606020202030204" pitchFamily="34" charset="0"/>
                <a:cs typeface="Arial" panose="020B0604020202020204" pitchFamily="34" charset="0"/>
              </a:rPr>
              <a:t>how things are made. Step by step procedures and flow diagrams are frequently used.</a:t>
            </a:r>
          </a:p>
        </p:txBody>
      </p:sp>
      <p:sp>
        <p:nvSpPr>
          <p:cNvPr id="2" name="Rectangle 1"/>
          <p:cNvSpPr/>
          <p:nvPr/>
        </p:nvSpPr>
        <p:spPr>
          <a:xfrm>
            <a:off x="0" y="0"/>
            <a:ext cx="12192000" cy="1514475"/>
          </a:xfrm>
          <a:prstGeom prst="rect">
            <a:avLst/>
          </a:prstGeom>
          <a:gradFill>
            <a:gsLst>
              <a:gs pos="0">
                <a:schemeClr val="accent3">
                  <a:satMod val="105000"/>
                  <a:tint val="67000"/>
                  <a:alpha val="10000"/>
                  <a:lumMod val="60000"/>
                </a:schemeClr>
              </a:gs>
              <a:gs pos="50000">
                <a:schemeClr val="accent3">
                  <a:lumMod val="105000"/>
                  <a:satMod val="103000"/>
                  <a:tint val="73000"/>
                </a:schemeClr>
              </a:gs>
              <a:gs pos="100000">
                <a:schemeClr val="accent3">
                  <a:lumMod val="105000"/>
                  <a:satMod val="109000"/>
                  <a:tint val="8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solidFill>
                  <a:schemeClr val="tx1"/>
                </a:solidFill>
                <a:latin typeface="Arial" panose="020B0604020202020204" pitchFamily="34" charset="0"/>
                <a:cs typeface="Arial" panose="020B0604020202020204" pitchFamily="34" charset="0"/>
              </a:rPr>
              <a:t>Types of Manuals</a:t>
            </a:r>
            <a:endParaRPr lang="en-US" sz="6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91779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t="-8000" b="-8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136" y="1500187"/>
            <a:ext cx="11853864" cy="4800600"/>
          </a:xfrm>
        </p:spPr>
        <p:txBody>
          <a:bodyPr>
            <a:normAutofit/>
          </a:bodyPr>
          <a:lstStyle/>
          <a:p>
            <a:pPr>
              <a:lnSpc>
                <a:spcPct val="150000"/>
              </a:lnSpc>
              <a:buFont typeface="Wingdings" panose="05000000000000000000" pitchFamily="2" charset="2"/>
              <a:buChar char="§"/>
            </a:pPr>
            <a:r>
              <a:rPr lang="en-US" sz="3200" b="1" dirty="0" smtClean="0">
                <a:latin typeface="Arial Narrow" panose="020B0606020202030204" pitchFamily="34" charset="0"/>
                <a:cs typeface="Arial" panose="020B0604020202020204" pitchFamily="34" charset="0"/>
              </a:rPr>
              <a:t>Guidebooks</a:t>
            </a:r>
          </a:p>
          <a:p>
            <a:pPr marL="0" indent="0">
              <a:lnSpc>
                <a:spcPct val="150000"/>
              </a:lnSpc>
              <a:buNone/>
            </a:pPr>
            <a:r>
              <a:rPr lang="en-US" dirty="0" smtClean="0">
                <a:latin typeface="Arial Narrow" panose="020B0606020202030204" pitchFamily="34" charset="0"/>
                <a:cs typeface="Arial" panose="020B0604020202020204" pitchFamily="34" charset="0"/>
              </a:rPr>
              <a:t>It </a:t>
            </a:r>
            <a:r>
              <a:rPr lang="en-US" dirty="0">
                <a:latin typeface="Arial Narrow" panose="020B0606020202030204" pitchFamily="34" charset="0"/>
                <a:cs typeface="Arial" panose="020B0604020202020204" pitchFamily="34" charset="0"/>
              </a:rPr>
              <a:t>contain guidelines for dealing with different situations.</a:t>
            </a:r>
          </a:p>
          <a:p>
            <a:pPr>
              <a:lnSpc>
                <a:spcPct val="150000"/>
              </a:lnSpc>
              <a:buFont typeface="Wingdings" panose="05000000000000000000" pitchFamily="2" charset="2"/>
              <a:buChar char="§"/>
            </a:pPr>
            <a:r>
              <a:rPr lang="en-US" sz="3200" b="1" dirty="0">
                <a:latin typeface="Arial Narrow" panose="020B0606020202030204" pitchFamily="34" charset="0"/>
                <a:cs typeface="Arial" panose="020B0604020202020204" pitchFamily="34" charset="0"/>
              </a:rPr>
              <a:t>Service manuals </a:t>
            </a:r>
            <a:r>
              <a:rPr lang="en-US" dirty="0">
                <a:latin typeface="Arial Narrow" panose="020B0606020202030204" pitchFamily="34" charset="0"/>
                <a:cs typeface="Arial" panose="020B0604020202020204" pitchFamily="34" charset="0"/>
              </a:rPr>
              <a:t> </a:t>
            </a:r>
          </a:p>
          <a:p>
            <a:pPr marL="0" indent="0">
              <a:lnSpc>
                <a:spcPct val="150000"/>
              </a:lnSpc>
              <a:buNone/>
            </a:pPr>
            <a:r>
              <a:rPr lang="en-US" dirty="0">
                <a:latin typeface="Arial Narrow" panose="020B0606020202030204" pitchFamily="34" charset="0"/>
                <a:cs typeface="Arial" panose="020B0604020202020204" pitchFamily="34" charset="0"/>
              </a:rPr>
              <a:t>It is used by service technicians or engineers to perform routine maintenance or to troubleshoot and fix problems or breakdowns.</a:t>
            </a:r>
          </a:p>
          <a:p>
            <a:pPr>
              <a:lnSpc>
                <a:spcPct val="150000"/>
              </a:lnSpc>
              <a:buFont typeface="Wingdings" panose="05000000000000000000" pitchFamily="2" charset="2"/>
              <a:buChar char="§"/>
            </a:pPr>
            <a:endParaRPr lang="en-US" dirty="0">
              <a:latin typeface="Arial Narrow" panose="020B0606020202030204" pitchFamily="34" charset="0"/>
              <a:cs typeface="Arial" panose="020B0604020202020204" pitchFamily="34" charset="0"/>
            </a:endParaRPr>
          </a:p>
          <a:p>
            <a:pPr>
              <a:lnSpc>
                <a:spcPct val="150000"/>
              </a:lnSpc>
              <a:buFont typeface="Wingdings" panose="05000000000000000000" pitchFamily="2" charset="2"/>
              <a:buChar char="§"/>
            </a:pPr>
            <a:endParaRPr lang="en-US" dirty="0">
              <a:latin typeface="Arial Narrow" panose="020B0606020202030204" pitchFamily="34" charset="0"/>
              <a:cs typeface="Arial" panose="020B0604020202020204" pitchFamily="34" charset="0"/>
            </a:endParaRPr>
          </a:p>
          <a:p>
            <a:pPr marL="0" indent="0">
              <a:lnSpc>
                <a:spcPct val="150000"/>
              </a:lnSpc>
              <a:buNone/>
            </a:pPr>
            <a:endParaRPr lang="en-US" b="1" dirty="0">
              <a:latin typeface="Arial Narrow" panose="020B0606020202030204" pitchFamily="34" charset="0"/>
            </a:endParaRPr>
          </a:p>
        </p:txBody>
      </p:sp>
      <p:sp>
        <p:nvSpPr>
          <p:cNvPr id="4" name="Rectangle 3"/>
          <p:cNvSpPr/>
          <p:nvPr/>
        </p:nvSpPr>
        <p:spPr>
          <a:xfrm>
            <a:off x="0" y="0"/>
            <a:ext cx="12192000" cy="1514475"/>
          </a:xfrm>
          <a:prstGeom prst="rect">
            <a:avLst/>
          </a:prstGeom>
          <a:gradFill>
            <a:gsLst>
              <a:gs pos="0">
                <a:schemeClr val="accent3">
                  <a:satMod val="105000"/>
                  <a:tint val="67000"/>
                  <a:alpha val="10000"/>
                  <a:lumMod val="60000"/>
                </a:schemeClr>
              </a:gs>
              <a:gs pos="50000">
                <a:schemeClr val="accent3">
                  <a:lumMod val="105000"/>
                  <a:satMod val="103000"/>
                  <a:tint val="73000"/>
                </a:schemeClr>
              </a:gs>
              <a:gs pos="100000">
                <a:schemeClr val="accent3">
                  <a:lumMod val="105000"/>
                  <a:satMod val="109000"/>
                  <a:tint val="8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solidFill>
                  <a:schemeClr val="tx1"/>
                </a:solidFill>
                <a:latin typeface="Arial" panose="020B0604020202020204" pitchFamily="34" charset="0"/>
                <a:cs typeface="Arial" panose="020B0604020202020204" pitchFamily="34" charset="0"/>
              </a:rPr>
              <a:t>Types of Manuals</a:t>
            </a:r>
            <a:endParaRPr lang="en-US" sz="6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712941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8000"/>
            <a:lum/>
          </a:blip>
          <a:srcRect/>
          <a:stretch>
            <a:fillRect t="-8000" b="-8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38136" y="1667613"/>
            <a:ext cx="11853864" cy="4800600"/>
          </a:xfrm>
        </p:spPr>
        <p:txBody>
          <a:bodyPr>
            <a:noAutofit/>
          </a:bodyPr>
          <a:lstStyle/>
          <a:p>
            <a:pPr>
              <a:buFont typeface="Wingdings" panose="05000000000000000000" pitchFamily="2" charset="2"/>
              <a:buChar char="§"/>
            </a:pPr>
            <a:r>
              <a:rPr lang="en-US" sz="3200" b="1" dirty="0">
                <a:latin typeface="Arial Narrow" panose="020B0606020202030204" pitchFamily="34" charset="0"/>
                <a:cs typeface="Arial" panose="020B0604020202020204" pitchFamily="34" charset="0"/>
              </a:rPr>
              <a:t>Reference </a:t>
            </a:r>
            <a:r>
              <a:rPr lang="en-US" sz="3200" b="1" dirty="0" smtClean="0">
                <a:latin typeface="Arial Narrow" panose="020B0606020202030204" pitchFamily="34" charset="0"/>
                <a:cs typeface="Arial" panose="020B0604020202020204" pitchFamily="34" charset="0"/>
              </a:rPr>
              <a:t>manuals</a:t>
            </a:r>
          </a:p>
          <a:p>
            <a:pPr marL="0" indent="0">
              <a:buNone/>
            </a:pPr>
            <a:r>
              <a:rPr lang="en-US" dirty="0" smtClean="0">
                <a:latin typeface="Arial Narrow" panose="020B0606020202030204" pitchFamily="34" charset="0"/>
                <a:cs typeface="Arial" panose="020B0604020202020204" pitchFamily="34" charset="0"/>
              </a:rPr>
              <a:t>These usually </a:t>
            </a:r>
            <a:r>
              <a:rPr lang="en-US" dirty="0">
                <a:latin typeface="Arial Narrow" panose="020B0606020202030204" pitchFamily="34" charset="0"/>
                <a:cs typeface="Arial" panose="020B0604020202020204" pitchFamily="34" charset="0"/>
              </a:rPr>
              <a:t>provide detailed information on hardware or software organized for quick reference.</a:t>
            </a:r>
          </a:p>
          <a:p>
            <a:pPr>
              <a:buFont typeface="Wingdings" panose="05000000000000000000" pitchFamily="2" charset="2"/>
              <a:buChar char="§"/>
            </a:pPr>
            <a:endParaRPr lang="en-US" dirty="0">
              <a:latin typeface="Arial Narrow" panose="020B0606020202030204" pitchFamily="34" charset="0"/>
              <a:cs typeface="Arial" panose="020B0604020202020204" pitchFamily="34" charset="0"/>
            </a:endParaRPr>
          </a:p>
          <a:p>
            <a:pPr>
              <a:lnSpc>
                <a:spcPct val="100000"/>
              </a:lnSpc>
              <a:buFont typeface="Wingdings" panose="05000000000000000000" pitchFamily="2" charset="2"/>
              <a:buChar char="§"/>
            </a:pPr>
            <a:r>
              <a:rPr lang="en-US" sz="3200" b="1" dirty="0">
                <a:latin typeface="Arial Narrow" panose="020B0606020202030204" pitchFamily="34" charset="0"/>
                <a:cs typeface="Arial" panose="020B0604020202020204" pitchFamily="34" charset="0"/>
              </a:rPr>
              <a:t>Training </a:t>
            </a:r>
            <a:r>
              <a:rPr lang="en-US" sz="3200" b="1" dirty="0" smtClean="0">
                <a:latin typeface="Arial Narrow" panose="020B0606020202030204" pitchFamily="34" charset="0"/>
                <a:cs typeface="Arial" panose="020B0604020202020204" pitchFamily="34" charset="0"/>
              </a:rPr>
              <a:t>manuals</a:t>
            </a:r>
          </a:p>
          <a:p>
            <a:pPr marL="0" indent="0">
              <a:lnSpc>
                <a:spcPct val="100000"/>
              </a:lnSpc>
              <a:buNone/>
            </a:pPr>
            <a:r>
              <a:rPr lang="en-US" dirty="0" smtClean="0">
                <a:latin typeface="Arial Narrow" panose="020B0606020202030204" pitchFamily="34" charset="0"/>
                <a:cs typeface="Arial" panose="020B0604020202020204" pitchFamily="34" charset="0"/>
              </a:rPr>
              <a:t>These are basically </a:t>
            </a:r>
            <a:r>
              <a:rPr lang="en-US" dirty="0">
                <a:latin typeface="Arial Narrow" panose="020B0606020202030204" pitchFamily="34" charset="0"/>
                <a:cs typeface="Arial" panose="020B0604020202020204" pitchFamily="34" charset="0"/>
              </a:rPr>
              <a:t>designed to teach readers something new. It may be self- paced or designed for use with a training course.</a:t>
            </a:r>
          </a:p>
          <a:p>
            <a:pPr>
              <a:lnSpc>
                <a:spcPct val="100000"/>
              </a:lnSpc>
              <a:buFont typeface="Wingdings" panose="05000000000000000000" pitchFamily="2" charset="2"/>
              <a:buChar char="§"/>
            </a:pPr>
            <a:endParaRPr lang="en-US" dirty="0">
              <a:latin typeface="Arial Narrow" panose="020B0606020202030204" pitchFamily="34" charset="0"/>
              <a:cs typeface="Arial" panose="020B0604020202020204" pitchFamily="34" charset="0"/>
            </a:endParaRPr>
          </a:p>
          <a:p>
            <a:endParaRPr lang="en-US" b="1" dirty="0">
              <a:latin typeface="Arial Narrow" panose="020B0606020202030204" pitchFamily="34" charset="0"/>
            </a:endParaRPr>
          </a:p>
          <a:p>
            <a:endParaRPr lang="en-US" b="1" dirty="0">
              <a:latin typeface="Arial Narrow" panose="020B0606020202030204" pitchFamily="34" charset="0"/>
            </a:endParaRPr>
          </a:p>
        </p:txBody>
      </p:sp>
      <p:sp>
        <p:nvSpPr>
          <p:cNvPr id="4" name="Rectangle 3"/>
          <p:cNvSpPr/>
          <p:nvPr/>
        </p:nvSpPr>
        <p:spPr>
          <a:xfrm>
            <a:off x="0" y="0"/>
            <a:ext cx="12192000" cy="1514475"/>
          </a:xfrm>
          <a:prstGeom prst="rect">
            <a:avLst/>
          </a:prstGeom>
          <a:gradFill>
            <a:gsLst>
              <a:gs pos="0">
                <a:schemeClr val="accent3">
                  <a:satMod val="105000"/>
                  <a:tint val="67000"/>
                  <a:alpha val="10000"/>
                  <a:lumMod val="60000"/>
                </a:schemeClr>
              </a:gs>
              <a:gs pos="50000">
                <a:schemeClr val="accent3">
                  <a:lumMod val="105000"/>
                  <a:satMod val="103000"/>
                  <a:tint val="73000"/>
                </a:schemeClr>
              </a:gs>
              <a:gs pos="100000">
                <a:schemeClr val="accent3">
                  <a:lumMod val="105000"/>
                  <a:satMod val="109000"/>
                  <a:tint val="8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solidFill>
                  <a:schemeClr val="tx1"/>
                </a:solidFill>
                <a:latin typeface="Arial" panose="020B0604020202020204" pitchFamily="34" charset="0"/>
                <a:cs typeface="Arial" panose="020B0604020202020204" pitchFamily="34" charset="0"/>
              </a:rPr>
              <a:t>Types of Manuals</a:t>
            </a:r>
            <a:endParaRPr lang="en-US" sz="60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5142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63E62B0FF27A049AF7DCC45D50211D2" ma:contentTypeVersion="2" ma:contentTypeDescription="Create a new document." ma:contentTypeScope="" ma:versionID="28241c7ac601d1b01f16d00a8cf9bf10">
  <xsd:schema xmlns:xsd="http://www.w3.org/2001/XMLSchema" xmlns:xs="http://www.w3.org/2001/XMLSchema" xmlns:p="http://schemas.microsoft.com/office/2006/metadata/properties" xmlns:ns2="591cb193-2112-473e-86d5-07b38ee5dde5" targetNamespace="http://schemas.microsoft.com/office/2006/metadata/properties" ma:root="true" ma:fieldsID="a55eae449cd02de5e5c136be2b288cd1" ns2:_="">
    <xsd:import namespace="591cb193-2112-473e-86d5-07b38ee5dde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1cb193-2112-473e-86d5-07b38ee5dd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ADA60EC-D4AF-4118-A185-073A5492E8A1}"/>
</file>

<file path=customXml/itemProps2.xml><?xml version="1.0" encoding="utf-8"?>
<ds:datastoreItem xmlns:ds="http://schemas.openxmlformats.org/officeDocument/2006/customXml" ds:itemID="{E919C0C1-A7DF-4A00-ABF3-31A3588E1D36}"/>
</file>

<file path=customXml/itemProps3.xml><?xml version="1.0" encoding="utf-8"?>
<ds:datastoreItem xmlns:ds="http://schemas.openxmlformats.org/officeDocument/2006/customXml" ds:itemID="{24F375C6-A0F7-4741-AA73-0DAA9D4756AF}"/>
</file>

<file path=docProps/app.xml><?xml version="1.0" encoding="utf-8"?>
<Properties xmlns="http://schemas.openxmlformats.org/officeDocument/2006/extended-properties" xmlns:vt="http://schemas.openxmlformats.org/officeDocument/2006/docPropsVTypes">
  <Template/>
  <TotalTime>1272</TotalTime>
  <Words>715</Words>
  <Application>Microsoft Office PowerPoint</Application>
  <PresentationFormat>Custom</PresentationFormat>
  <Paragraphs>167</Paragraphs>
  <Slides>42</Slides>
  <Notes>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PowerPoint Presentation</vt:lpstr>
      <vt:lpstr>Contents</vt:lpstr>
      <vt:lpstr>Definition of Manual</vt:lpstr>
      <vt:lpstr>Definition of Manual</vt:lpstr>
      <vt:lpstr>PowerPoint Presentation</vt:lpstr>
      <vt:lpstr>TYPES OF MANUAL</vt:lpstr>
      <vt:lpstr>PowerPoint Presentation</vt:lpstr>
      <vt:lpstr>PowerPoint Presentation</vt:lpstr>
      <vt:lpstr>PowerPoint Presentation</vt:lpstr>
      <vt:lpstr>PowerPoint Presentation</vt:lpstr>
      <vt:lpstr>Manual includes: </vt:lpstr>
      <vt:lpstr>Principles of a Good Manual</vt:lpstr>
      <vt:lpstr>PowerPoint Presentation</vt:lpstr>
      <vt:lpstr>PowerPoint Presentation</vt:lpstr>
      <vt:lpstr>PowerPoint Presentation</vt:lpstr>
      <vt:lpstr>Applications of Manuals</vt:lpstr>
      <vt:lpstr>PowerPoint Presentation</vt:lpstr>
      <vt:lpstr>Contents of a user manual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do we need a Manual? </vt:lpstr>
      <vt:lpstr>Why do we need a Manual? </vt:lpstr>
      <vt:lpstr>PowerPoint Presentation</vt:lpstr>
      <vt:lpstr>Advantages: </vt:lpstr>
      <vt:lpstr>Advantages: </vt:lpstr>
      <vt:lpstr>Advantages: </vt:lpstr>
      <vt:lpstr>PowerPoint Presentation</vt:lpstr>
      <vt:lpstr>The Art of Manual Writing </vt:lpstr>
      <vt:lpstr>How to write a manual?</vt:lpstr>
      <vt:lpstr>How to write a manual?</vt:lpstr>
      <vt:lpstr>How to write a manual?</vt:lpstr>
      <vt:lpstr>Writing a manual</vt:lpstr>
      <vt:lpstr>Writing a manual</vt:lpstr>
      <vt:lpstr>Writing a manual</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SAMAR HANIF</dc:creator>
  <cp:lastModifiedBy>Kamran Shaheen</cp:lastModifiedBy>
  <cp:revision>259</cp:revision>
  <dcterms:created xsi:type="dcterms:W3CDTF">2016-11-15T14:06:05Z</dcterms:created>
  <dcterms:modified xsi:type="dcterms:W3CDTF">2020-12-21T04:41:05Z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0x010100C63E62B0FF27A049AF7DCC45D50211D2</vt:lpwstr>
  </property>
</Properties>
</file>